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4103" y="234937"/>
            <a:ext cx="8296275" cy="4909185"/>
          </a:xfrm>
          <a:custGeom>
            <a:avLst/>
            <a:gdLst/>
            <a:ahLst/>
            <a:cxnLst/>
            <a:rect l="l" t="t" r="r" b="b"/>
            <a:pathLst>
              <a:path w="8296275" h="4909185">
                <a:moveTo>
                  <a:pt x="8295792" y="4908562"/>
                </a:moveTo>
                <a:lnTo>
                  <a:pt x="8295792" y="0"/>
                </a:lnTo>
                <a:lnTo>
                  <a:pt x="0" y="0"/>
                </a:lnTo>
                <a:lnTo>
                  <a:pt x="0" y="4908562"/>
                </a:lnTo>
                <a:lnTo>
                  <a:pt x="8295792" y="4908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0134" y="167131"/>
            <a:ext cx="8524240" cy="4976495"/>
          </a:xfrm>
          <a:custGeom>
            <a:avLst/>
            <a:gdLst/>
            <a:ahLst/>
            <a:cxnLst/>
            <a:rect l="l" t="t" r="r" b="b"/>
            <a:pathLst>
              <a:path w="8524240" h="4976495">
                <a:moveTo>
                  <a:pt x="8523732" y="4976368"/>
                </a:moveTo>
                <a:lnTo>
                  <a:pt x="8523732" y="0"/>
                </a:lnTo>
                <a:lnTo>
                  <a:pt x="0" y="0"/>
                </a:lnTo>
                <a:lnTo>
                  <a:pt x="0" y="4976368"/>
                </a:lnTo>
              </a:path>
            </a:pathLst>
          </a:custGeom>
          <a:ln w="12699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2908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782"/>
                </a:lnTo>
                <a:lnTo>
                  <a:pt x="3928541" y="926782"/>
                </a:lnTo>
                <a:lnTo>
                  <a:pt x="4376051" y="470306"/>
                </a:lnTo>
                <a:lnTo>
                  <a:pt x="9144000" y="470306"/>
                </a:lnTo>
                <a:lnTo>
                  <a:pt x="914400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4000" cy="190500"/>
          </a:xfrm>
          <a:custGeom>
            <a:avLst/>
            <a:gdLst/>
            <a:ahLst/>
            <a:cxnLst/>
            <a:rect l="l" t="t" r="r" b="b"/>
            <a:pathLst>
              <a:path w="9144000" h="190500">
                <a:moveTo>
                  <a:pt x="0" y="190246"/>
                </a:moveTo>
                <a:lnTo>
                  <a:pt x="9144000" y="190246"/>
                </a:lnTo>
                <a:lnTo>
                  <a:pt x="9144000" y="0"/>
                </a:lnTo>
                <a:lnTo>
                  <a:pt x="0" y="0"/>
                </a:lnTo>
                <a:lnTo>
                  <a:pt x="0" y="190246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88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44515" y="0"/>
            <a:ext cx="3277870" cy="4958080"/>
          </a:xfrm>
          <a:custGeom>
            <a:avLst/>
            <a:gdLst/>
            <a:ahLst/>
            <a:cxnLst/>
            <a:rect l="l" t="t" r="r" b="b"/>
            <a:pathLst>
              <a:path w="3277870" h="4958080">
                <a:moveTo>
                  <a:pt x="0" y="4957737"/>
                </a:moveTo>
                <a:lnTo>
                  <a:pt x="3277628" y="4957737"/>
                </a:lnTo>
                <a:lnTo>
                  <a:pt x="3277628" y="0"/>
                </a:lnTo>
                <a:lnTo>
                  <a:pt x="0" y="0"/>
                </a:lnTo>
                <a:lnTo>
                  <a:pt x="0" y="4957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63330" y="0"/>
            <a:ext cx="0" cy="4958080"/>
          </a:xfrm>
          <a:custGeom>
            <a:avLst/>
            <a:gdLst/>
            <a:ahLst/>
            <a:cxnLst/>
            <a:rect l="l" t="t" r="r" b="b"/>
            <a:pathLst>
              <a:path h="4958080">
                <a:moveTo>
                  <a:pt x="0" y="0"/>
                </a:moveTo>
                <a:lnTo>
                  <a:pt x="0" y="4957737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503316" y="0"/>
            <a:ext cx="0" cy="4958080"/>
          </a:xfrm>
          <a:custGeom>
            <a:avLst/>
            <a:gdLst/>
            <a:ahLst/>
            <a:cxnLst/>
            <a:rect l="l" t="t" r="r" b="b"/>
            <a:pathLst>
              <a:path h="4958080">
                <a:moveTo>
                  <a:pt x="0" y="0"/>
                </a:moveTo>
                <a:lnTo>
                  <a:pt x="0" y="4957737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71781" y="2783805"/>
            <a:ext cx="2623083" cy="652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748121" y="1322997"/>
            <a:ext cx="2870403" cy="167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70731" y="396977"/>
            <a:ext cx="565793" cy="565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027601" y="396977"/>
            <a:ext cx="568317" cy="565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99166" y="396977"/>
            <a:ext cx="565791" cy="5657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745340" y="3664284"/>
            <a:ext cx="601154" cy="589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626204" y="3692181"/>
            <a:ext cx="1183292" cy="533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103196" y="3642753"/>
            <a:ext cx="502018" cy="6324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770731" y="1850990"/>
            <a:ext cx="565793" cy="5657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030121" y="1850986"/>
            <a:ext cx="565784" cy="5657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940436" y="1850992"/>
            <a:ext cx="485775" cy="5725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4178293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3928541" y="0"/>
                </a:moveTo>
                <a:lnTo>
                  <a:pt x="0" y="0"/>
                </a:lnTo>
                <a:lnTo>
                  <a:pt x="0" y="926782"/>
                </a:lnTo>
                <a:lnTo>
                  <a:pt x="9144000" y="926782"/>
                </a:lnTo>
                <a:lnTo>
                  <a:pt x="9144000" y="456463"/>
                </a:lnTo>
                <a:lnTo>
                  <a:pt x="4376051" y="456463"/>
                </a:lnTo>
                <a:lnTo>
                  <a:pt x="3928541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4957736"/>
            <a:ext cx="9144000" cy="186055"/>
          </a:xfrm>
          <a:custGeom>
            <a:avLst/>
            <a:gdLst/>
            <a:ahLst/>
            <a:cxnLst/>
            <a:rect l="l" t="t" r="r" b="b"/>
            <a:pathLst>
              <a:path w="9144000" h="186054">
                <a:moveTo>
                  <a:pt x="0" y="185762"/>
                </a:moveTo>
                <a:lnTo>
                  <a:pt x="9144000" y="185762"/>
                </a:lnTo>
                <a:lnTo>
                  <a:pt x="9144000" y="0"/>
                </a:lnTo>
                <a:lnTo>
                  <a:pt x="0" y="0"/>
                </a:lnTo>
                <a:lnTo>
                  <a:pt x="0" y="18576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7596" y="238803"/>
            <a:ext cx="3828806" cy="1356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523" y="1482190"/>
            <a:ext cx="8124952" cy="210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sentell@stealthpower.net" TargetMode="External"/><Relationship Id="rId2" Type="http://schemas.openxmlformats.org/officeDocument/2006/relationships/hyperlink" Target="mailto:bneedles@stealthpower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althpower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522" y="2700870"/>
            <a:ext cx="5135880" cy="2442845"/>
          </a:xfrm>
          <a:custGeom>
            <a:avLst/>
            <a:gdLst/>
            <a:ahLst/>
            <a:cxnLst/>
            <a:rect l="l" t="t" r="r" b="b"/>
            <a:pathLst>
              <a:path w="5135880" h="2442845">
                <a:moveTo>
                  <a:pt x="2571750" y="0"/>
                </a:moveTo>
                <a:lnTo>
                  <a:pt x="0" y="2442629"/>
                </a:lnTo>
                <a:lnTo>
                  <a:pt x="5135473" y="2442629"/>
                </a:lnTo>
                <a:lnTo>
                  <a:pt x="5135473" y="2435009"/>
                </a:lnTo>
                <a:lnTo>
                  <a:pt x="2571750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442845" cy="5143500"/>
          </a:xfrm>
          <a:custGeom>
            <a:avLst/>
            <a:gdLst/>
            <a:ahLst/>
            <a:cxnLst/>
            <a:rect l="l" t="t" r="r" b="b"/>
            <a:pathLst>
              <a:path w="2442845" h="5143500">
                <a:moveTo>
                  <a:pt x="0" y="0"/>
                </a:moveTo>
                <a:lnTo>
                  <a:pt x="0" y="5143500"/>
                </a:lnTo>
                <a:lnTo>
                  <a:pt x="2442629" y="257175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522" y="0"/>
            <a:ext cx="5135880" cy="2442845"/>
          </a:xfrm>
          <a:custGeom>
            <a:avLst/>
            <a:gdLst/>
            <a:ahLst/>
            <a:cxnLst/>
            <a:rect l="l" t="t" r="r" b="b"/>
            <a:pathLst>
              <a:path w="5135880" h="2442845">
                <a:moveTo>
                  <a:pt x="5135473" y="0"/>
                </a:moveTo>
                <a:lnTo>
                  <a:pt x="0" y="0"/>
                </a:lnTo>
                <a:lnTo>
                  <a:pt x="2571750" y="2442641"/>
                </a:lnTo>
                <a:lnTo>
                  <a:pt x="5135473" y="7619"/>
                </a:lnTo>
                <a:lnTo>
                  <a:pt x="5135473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038" y="148169"/>
            <a:ext cx="4378325" cy="4847590"/>
          </a:xfrm>
          <a:custGeom>
            <a:avLst/>
            <a:gdLst/>
            <a:ahLst/>
            <a:cxnLst/>
            <a:rect l="l" t="t" r="r" b="b"/>
            <a:pathLst>
              <a:path w="4378325" h="4847590">
                <a:moveTo>
                  <a:pt x="501421" y="4023055"/>
                </a:moveTo>
                <a:lnTo>
                  <a:pt x="63" y="4550918"/>
                </a:lnTo>
                <a:lnTo>
                  <a:pt x="41313" y="4584282"/>
                </a:lnTo>
                <a:lnTo>
                  <a:pt x="83216" y="4616846"/>
                </a:lnTo>
                <a:lnTo>
                  <a:pt x="125761" y="4648599"/>
                </a:lnTo>
                <a:lnTo>
                  <a:pt x="168935" y="4679527"/>
                </a:lnTo>
                <a:lnTo>
                  <a:pt x="212726" y="4709620"/>
                </a:lnTo>
                <a:lnTo>
                  <a:pt x="257123" y="4738864"/>
                </a:lnTo>
                <a:lnTo>
                  <a:pt x="302113" y="4767248"/>
                </a:lnTo>
                <a:lnTo>
                  <a:pt x="347685" y="4794760"/>
                </a:lnTo>
                <a:lnTo>
                  <a:pt x="393826" y="4821388"/>
                </a:lnTo>
                <a:lnTo>
                  <a:pt x="440524" y="4847120"/>
                </a:lnTo>
                <a:lnTo>
                  <a:pt x="1007986" y="4308157"/>
                </a:lnTo>
                <a:lnTo>
                  <a:pt x="962437" y="4290100"/>
                </a:lnTo>
                <a:lnTo>
                  <a:pt x="917443" y="4270954"/>
                </a:lnTo>
                <a:lnTo>
                  <a:pt x="873019" y="4250735"/>
                </a:lnTo>
                <a:lnTo>
                  <a:pt x="829182" y="4229458"/>
                </a:lnTo>
                <a:lnTo>
                  <a:pt x="785945" y="4207139"/>
                </a:lnTo>
                <a:lnTo>
                  <a:pt x="743326" y="4183794"/>
                </a:lnTo>
                <a:lnTo>
                  <a:pt x="701338" y="4159438"/>
                </a:lnTo>
                <a:lnTo>
                  <a:pt x="659998" y="4134088"/>
                </a:lnTo>
                <a:lnTo>
                  <a:pt x="619321" y="4107759"/>
                </a:lnTo>
                <a:lnTo>
                  <a:pt x="579322" y="4080466"/>
                </a:lnTo>
                <a:lnTo>
                  <a:pt x="540017" y="4052226"/>
                </a:lnTo>
                <a:lnTo>
                  <a:pt x="501421" y="4023055"/>
                </a:lnTo>
                <a:close/>
              </a:path>
              <a:path w="4378325" h="4847590">
                <a:moveTo>
                  <a:pt x="4377880" y="2913938"/>
                </a:moveTo>
                <a:lnTo>
                  <a:pt x="3555212" y="3186633"/>
                </a:lnTo>
                <a:lnTo>
                  <a:pt x="3552278" y="3193834"/>
                </a:lnTo>
                <a:lnTo>
                  <a:pt x="3549319" y="3200984"/>
                </a:lnTo>
                <a:lnTo>
                  <a:pt x="3546309" y="3208134"/>
                </a:lnTo>
                <a:lnTo>
                  <a:pt x="4095508" y="3729761"/>
                </a:lnTo>
                <a:lnTo>
                  <a:pt x="4118751" y="3685431"/>
                </a:lnTo>
                <a:lnTo>
                  <a:pt x="4141211" y="3640626"/>
                </a:lnTo>
                <a:lnTo>
                  <a:pt x="4162878" y="3595355"/>
                </a:lnTo>
                <a:lnTo>
                  <a:pt x="4183745" y="3549626"/>
                </a:lnTo>
                <a:lnTo>
                  <a:pt x="4203800" y="3503449"/>
                </a:lnTo>
                <a:lnTo>
                  <a:pt x="4223036" y="3456834"/>
                </a:lnTo>
                <a:lnTo>
                  <a:pt x="4241443" y="3409790"/>
                </a:lnTo>
                <a:lnTo>
                  <a:pt x="4259012" y="3362327"/>
                </a:lnTo>
                <a:lnTo>
                  <a:pt x="4275733" y="3314453"/>
                </a:lnTo>
                <a:lnTo>
                  <a:pt x="4291597" y="3266178"/>
                </a:lnTo>
                <a:lnTo>
                  <a:pt x="4306595" y="3217511"/>
                </a:lnTo>
                <a:lnTo>
                  <a:pt x="4320718" y="3168463"/>
                </a:lnTo>
                <a:lnTo>
                  <a:pt x="4333957" y="3119041"/>
                </a:lnTo>
                <a:lnTo>
                  <a:pt x="4346301" y="3069256"/>
                </a:lnTo>
                <a:lnTo>
                  <a:pt x="4357743" y="3019116"/>
                </a:lnTo>
                <a:lnTo>
                  <a:pt x="4368272" y="2968632"/>
                </a:lnTo>
                <a:lnTo>
                  <a:pt x="4377822" y="2918117"/>
                </a:lnTo>
                <a:lnTo>
                  <a:pt x="4377055" y="2918117"/>
                </a:lnTo>
                <a:lnTo>
                  <a:pt x="4377308" y="2916745"/>
                </a:lnTo>
                <a:lnTo>
                  <a:pt x="4377664" y="2915450"/>
                </a:lnTo>
                <a:lnTo>
                  <a:pt x="4377880" y="2913938"/>
                </a:lnTo>
                <a:close/>
              </a:path>
              <a:path w="4378325" h="4847590">
                <a:moveTo>
                  <a:pt x="4377880" y="2917812"/>
                </a:moveTo>
                <a:lnTo>
                  <a:pt x="4377055" y="2918117"/>
                </a:lnTo>
                <a:lnTo>
                  <a:pt x="4377822" y="2918117"/>
                </a:lnTo>
                <a:lnTo>
                  <a:pt x="4377880" y="2917812"/>
                </a:lnTo>
                <a:close/>
              </a:path>
              <a:path w="4378325" h="4847590">
                <a:moveTo>
                  <a:pt x="4095381" y="1117536"/>
                </a:moveTo>
                <a:lnTo>
                  <a:pt x="3546589" y="1638757"/>
                </a:lnTo>
                <a:lnTo>
                  <a:pt x="3549510" y="1645704"/>
                </a:lnTo>
                <a:lnTo>
                  <a:pt x="3552367" y="1652638"/>
                </a:lnTo>
                <a:lnTo>
                  <a:pt x="3555212" y="1659623"/>
                </a:lnTo>
                <a:lnTo>
                  <a:pt x="4377880" y="1934044"/>
                </a:lnTo>
                <a:lnTo>
                  <a:pt x="4377664" y="1932724"/>
                </a:lnTo>
                <a:lnTo>
                  <a:pt x="4377308" y="1931377"/>
                </a:lnTo>
                <a:lnTo>
                  <a:pt x="4377055" y="1929917"/>
                </a:lnTo>
                <a:lnTo>
                  <a:pt x="4377825" y="1929917"/>
                </a:lnTo>
                <a:lnTo>
                  <a:pt x="4368269" y="1879338"/>
                </a:lnTo>
                <a:lnTo>
                  <a:pt x="4357736" y="1828803"/>
                </a:lnTo>
                <a:lnTo>
                  <a:pt x="4346290" y="1778613"/>
                </a:lnTo>
                <a:lnTo>
                  <a:pt x="4333940" y="1728779"/>
                </a:lnTo>
                <a:lnTo>
                  <a:pt x="4320695" y="1679309"/>
                </a:lnTo>
                <a:lnTo>
                  <a:pt x="4306566" y="1630213"/>
                </a:lnTo>
                <a:lnTo>
                  <a:pt x="4291560" y="1581500"/>
                </a:lnTo>
                <a:lnTo>
                  <a:pt x="4275688" y="1533180"/>
                </a:lnTo>
                <a:lnTo>
                  <a:pt x="4258958" y="1485263"/>
                </a:lnTo>
                <a:lnTo>
                  <a:pt x="4241381" y="1437757"/>
                </a:lnTo>
                <a:lnTo>
                  <a:pt x="4222965" y="1390672"/>
                </a:lnTo>
                <a:lnTo>
                  <a:pt x="4203720" y="1344018"/>
                </a:lnTo>
                <a:lnTo>
                  <a:pt x="4183655" y="1297804"/>
                </a:lnTo>
                <a:lnTo>
                  <a:pt x="4162779" y="1252039"/>
                </a:lnTo>
                <a:lnTo>
                  <a:pt x="4141102" y="1206733"/>
                </a:lnTo>
                <a:lnTo>
                  <a:pt x="4118633" y="1161896"/>
                </a:lnTo>
                <a:lnTo>
                  <a:pt x="4095381" y="1117536"/>
                </a:lnTo>
                <a:close/>
              </a:path>
              <a:path w="4378325" h="4847590">
                <a:moveTo>
                  <a:pt x="4377825" y="1929917"/>
                </a:moveTo>
                <a:lnTo>
                  <a:pt x="4377055" y="1929917"/>
                </a:lnTo>
                <a:lnTo>
                  <a:pt x="4377880" y="1930209"/>
                </a:lnTo>
                <a:lnTo>
                  <a:pt x="4377825" y="1929917"/>
                </a:lnTo>
                <a:close/>
              </a:path>
              <a:path w="4378325" h="4847590">
                <a:moveTo>
                  <a:pt x="440486" y="0"/>
                </a:moveTo>
                <a:lnTo>
                  <a:pt x="393773" y="25739"/>
                </a:lnTo>
                <a:lnTo>
                  <a:pt x="347624" y="52367"/>
                </a:lnTo>
                <a:lnTo>
                  <a:pt x="302051" y="79875"/>
                </a:lnTo>
                <a:lnTo>
                  <a:pt x="257063" y="108251"/>
                </a:lnTo>
                <a:lnTo>
                  <a:pt x="212671" y="137487"/>
                </a:lnTo>
                <a:lnTo>
                  <a:pt x="168884" y="167570"/>
                </a:lnTo>
                <a:lnTo>
                  <a:pt x="125713" y="198491"/>
                </a:lnTo>
                <a:lnTo>
                  <a:pt x="83169" y="230239"/>
                </a:lnTo>
                <a:lnTo>
                  <a:pt x="41261" y="262804"/>
                </a:lnTo>
                <a:lnTo>
                  <a:pt x="0" y="296176"/>
                </a:lnTo>
                <a:lnTo>
                  <a:pt x="501688" y="824382"/>
                </a:lnTo>
                <a:lnTo>
                  <a:pt x="540287" y="795219"/>
                </a:lnTo>
                <a:lnTo>
                  <a:pt x="579597" y="766986"/>
                </a:lnTo>
                <a:lnTo>
                  <a:pt x="619602" y="739700"/>
                </a:lnTo>
                <a:lnTo>
                  <a:pt x="660285" y="713376"/>
                </a:lnTo>
                <a:lnTo>
                  <a:pt x="701631" y="688030"/>
                </a:lnTo>
                <a:lnTo>
                  <a:pt x="743626" y="663678"/>
                </a:lnTo>
                <a:lnTo>
                  <a:pt x="786253" y="640335"/>
                </a:lnTo>
                <a:lnTo>
                  <a:pt x="829496" y="618019"/>
                </a:lnTo>
                <a:lnTo>
                  <a:pt x="873341" y="596745"/>
                </a:lnTo>
                <a:lnTo>
                  <a:pt x="917772" y="576528"/>
                </a:lnTo>
                <a:lnTo>
                  <a:pt x="962773" y="557384"/>
                </a:lnTo>
                <a:lnTo>
                  <a:pt x="1008329" y="539330"/>
                </a:lnTo>
                <a:lnTo>
                  <a:pt x="440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557" y="3356306"/>
            <a:ext cx="3655060" cy="1787525"/>
          </a:xfrm>
          <a:custGeom>
            <a:avLst/>
            <a:gdLst/>
            <a:ahLst/>
            <a:cxnLst/>
            <a:rect l="l" t="t" r="r" b="b"/>
            <a:pathLst>
              <a:path w="3655060" h="1787525">
                <a:moveTo>
                  <a:pt x="567474" y="1100010"/>
                </a:moveTo>
                <a:lnTo>
                  <a:pt x="0" y="1638985"/>
                </a:lnTo>
                <a:lnTo>
                  <a:pt x="45097" y="1662711"/>
                </a:lnTo>
                <a:lnTo>
                  <a:pt x="90692" y="1685604"/>
                </a:lnTo>
                <a:lnTo>
                  <a:pt x="136773" y="1707653"/>
                </a:lnTo>
                <a:lnTo>
                  <a:pt x="183325" y="1728847"/>
                </a:lnTo>
                <a:lnTo>
                  <a:pt x="230336" y="1749175"/>
                </a:lnTo>
                <a:lnTo>
                  <a:pt x="277791" y="1768628"/>
                </a:lnTo>
                <a:lnTo>
                  <a:pt x="325678" y="1787194"/>
                </a:lnTo>
                <a:lnTo>
                  <a:pt x="2216200" y="1787194"/>
                </a:lnTo>
                <a:lnTo>
                  <a:pt x="2263471" y="1768871"/>
                </a:lnTo>
                <a:lnTo>
                  <a:pt x="2310312" y="1749686"/>
                </a:lnTo>
                <a:lnTo>
                  <a:pt x="2356716" y="1729647"/>
                </a:lnTo>
                <a:lnTo>
                  <a:pt x="2402671" y="1708765"/>
                </a:lnTo>
                <a:lnTo>
                  <a:pt x="2448170" y="1687049"/>
                </a:lnTo>
                <a:lnTo>
                  <a:pt x="2493201" y="1664510"/>
                </a:lnTo>
                <a:lnTo>
                  <a:pt x="2537757" y="1641156"/>
                </a:lnTo>
                <a:lnTo>
                  <a:pt x="2581826" y="1616997"/>
                </a:lnTo>
                <a:lnTo>
                  <a:pt x="2625400" y="1592043"/>
                </a:lnTo>
                <a:lnTo>
                  <a:pt x="2668469" y="1566304"/>
                </a:lnTo>
                <a:lnTo>
                  <a:pt x="2711024" y="1539789"/>
                </a:lnTo>
                <a:lnTo>
                  <a:pt x="2753055" y="1512508"/>
                </a:lnTo>
                <a:lnTo>
                  <a:pt x="2794552" y="1484470"/>
                </a:lnTo>
                <a:lnTo>
                  <a:pt x="2835506" y="1455686"/>
                </a:lnTo>
                <a:lnTo>
                  <a:pt x="2875908" y="1426164"/>
                </a:lnTo>
                <a:lnTo>
                  <a:pt x="2915748" y="1395916"/>
                </a:lnTo>
                <a:lnTo>
                  <a:pt x="2955016" y="1364949"/>
                </a:lnTo>
                <a:lnTo>
                  <a:pt x="2993702" y="1333274"/>
                </a:lnTo>
                <a:lnTo>
                  <a:pt x="3031798" y="1300901"/>
                </a:lnTo>
                <a:lnTo>
                  <a:pt x="3069294" y="1267839"/>
                </a:lnTo>
                <a:lnTo>
                  <a:pt x="3106180" y="1234097"/>
                </a:lnTo>
                <a:lnTo>
                  <a:pt x="3111187" y="1229347"/>
                </a:lnTo>
                <a:lnTo>
                  <a:pt x="1271117" y="1229347"/>
                </a:lnTo>
                <a:lnTo>
                  <a:pt x="1218205" y="1228649"/>
                </a:lnTo>
                <a:lnTo>
                  <a:pt x="1165632" y="1226569"/>
                </a:lnTo>
                <a:lnTo>
                  <a:pt x="1113415" y="1223123"/>
                </a:lnTo>
                <a:lnTo>
                  <a:pt x="1061572" y="1218328"/>
                </a:lnTo>
                <a:lnTo>
                  <a:pt x="1010120" y="1212202"/>
                </a:lnTo>
                <a:lnTo>
                  <a:pt x="959075" y="1204762"/>
                </a:lnTo>
                <a:lnTo>
                  <a:pt x="908456" y="1196025"/>
                </a:lnTo>
                <a:lnTo>
                  <a:pt x="858279" y="1186009"/>
                </a:lnTo>
                <a:lnTo>
                  <a:pt x="808562" y="1174730"/>
                </a:lnTo>
                <a:lnTo>
                  <a:pt x="759322" y="1162207"/>
                </a:lnTo>
                <a:lnTo>
                  <a:pt x="710576" y="1148456"/>
                </a:lnTo>
                <a:lnTo>
                  <a:pt x="662341" y="1133495"/>
                </a:lnTo>
                <a:lnTo>
                  <a:pt x="614634" y="1117340"/>
                </a:lnTo>
                <a:lnTo>
                  <a:pt x="567474" y="1100010"/>
                </a:lnTo>
                <a:close/>
              </a:path>
              <a:path w="3655060" h="1787525">
                <a:moveTo>
                  <a:pt x="3105797" y="0"/>
                </a:moveTo>
                <a:lnTo>
                  <a:pt x="3086745" y="43871"/>
                </a:lnTo>
                <a:lnTo>
                  <a:pt x="3066696" y="87196"/>
                </a:lnTo>
                <a:lnTo>
                  <a:pt x="3045666" y="129959"/>
                </a:lnTo>
                <a:lnTo>
                  <a:pt x="3023669" y="172147"/>
                </a:lnTo>
                <a:lnTo>
                  <a:pt x="3000720" y="213742"/>
                </a:lnTo>
                <a:lnTo>
                  <a:pt x="2976833" y="254732"/>
                </a:lnTo>
                <a:lnTo>
                  <a:pt x="2952024" y="295099"/>
                </a:lnTo>
                <a:lnTo>
                  <a:pt x="2926306" y="334830"/>
                </a:lnTo>
                <a:lnTo>
                  <a:pt x="2899694" y="373909"/>
                </a:lnTo>
                <a:lnTo>
                  <a:pt x="2872204" y="412321"/>
                </a:lnTo>
                <a:lnTo>
                  <a:pt x="2843850" y="450051"/>
                </a:lnTo>
                <a:lnTo>
                  <a:pt x="2814646" y="487084"/>
                </a:lnTo>
                <a:lnTo>
                  <a:pt x="2784608" y="523405"/>
                </a:lnTo>
                <a:lnTo>
                  <a:pt x="2753749" y="558999"/>
                </a:lnTo>
                <a:lnTo>
                  <a:pt x="2722085" y="593850"/>
                </a:lnTo>
                <a:lnTo>
                  <a:pt x="2689631" y="627944"/>
                </a:lnTo>
                <a:lnTo>
                  <a:pt x="2656400" y="661265"/>
                </a:lnTo>
                <a:lnTo>
                  <a:pt x="2622408" y="693798"/>
                </a:lnTo>
                <a:lnTo>
                  <a:pt x="2587669" y="725529"/>
                </a:lnTo>
                <a:lnTo>
                  <a:pt x="2552198" y="756442"/>
                </a:lnTo>
                <a:lnTo>
                  <a:pt x="2516010" y="786522"/>
                </a:lnTo>
                <a:lnTo>
                  <a:pt x="2479119" y="815755"/>
                </a:lnTo>
                <a:lnTo>
                  <a:pt x="2441541" y="844124"/>
                </a:lnTo>
                <a:lnTo>
                  <a:pt x="2403289" y="871615"/>
                </a:lnTo>
                <a:lnTo>
                  <a:pt x="2364378" y="898212"/>
                </a:lnTo>
                <a:lnTo>
                  <a:pt x="2324824" y="923902"/>
                </a:lnTo>
                <a:lnTo>
                  <a:pt x="2284640" y="948667"/>
                </a:lnTo>
                <a:lnTo>
                  <a:pt x="2243842" y="972495"/>
                </a:lnTo>
                <a:lnTo>
                  <a:pt x="2202444" y="995368"/>
                </a:lnTo>
                <a:lnTo>
                  <a:pt x="2160460" y="1017273"/>
                </a:lnTo>
                <a:lnTo>
                  <a:pt x="2117906" y="1038195"/>
                </a:lnTo>
                <a:lnTo>
                  <a:pt x="2074797" y="1058117"/>
                </a:lnTo>
                <a:lnTo>
                  <a:pt x="2031146" y="1077025"/>
                </a:lnTo>
                <a:lnTo>
                  <a:pt x="1986969" y="1094905"/>
                </a:lnTo>
                <a:lnTo>
                  <a:pt x="1942280" y="1111740"/>
                </a:lnTo>
                <a:lnTo>
                  <a:pt x="1897094" y="1127516"/>
                </a:lnTo>
                <a:lnTo>
                  <a:pt x="1851425" y="1142217"/>
                </a:lnTo>
                <a:lnTo>
                  <a:pt x="1805289" y="1155830"/>
                </a:lnTo>
                <a:lnTo>
                  <a:pt x="1758699" y="1168337"/>
                </a:lnTo>
                <a:lnTo>
                  <a:pt x="1711671" y="1179725"/>
                </a:lnTo>
                <a:lnTo>
                  <a:pt x="1664220" y="1189979"/>
                </a:lnTo>
                <a:lnTo>
                  <a:pt x="1616360" y="1199082"/>
                </a:lnTo>
                <a:lnTo>
                  <a:pt x="1568105" y="1207021"/>
                </a:lnTo>
                <a:lnTo>
                  <a:pt x="1519470" y="1213780"/>
                </a:lnTo>
                <a:lnTo>
                  <a:pt x="1470471" y="1219344"/>
                </a:lnTo>
                <a:lnTo>
                  <a:pt x="1421121" y="1223698"/>
                </a:lnTo>
                <a:lnTo>
                  <a:pt x="1371436" y="1226826"/>
                </a:lnTo>
                <a:lnTo>
                  <a:pt x="1321430" y="1228714"/>
                </a:lnTo>
                <a:lnTo>
                  <a:pt x="1271117" y="1229347"/>
                </a:lnTo>
                <a:lnTo>
                  <a:pt x="3111187" y="1229347"/>
                </a:lnTo>
                <a:lnTo>
                  <a:pt x="3142447" y="1199687"/>
                </a:lnTo>
                <a:lnTo>
                  <a:pt x="3178085" y="1164616"/>
                </a:lnTo>
                <a:lnTo>
                  <a:pt x="3213085" y="1128895"/>
                </a:lnTo>
                <a:lnTo>
                  <a:pt x="3247437" y="1092534"/>
                </a:lnTo>
                <a:lnTo>
                  <a:pt x="3281131" y="1055542"/>
                </a:lnTo>
                <a:lnTo>
                  <a:pt x="3314158" y="1017928"/>
                </a:lnTo>
                <a:lnTo>
                  <a:pt x="3346509" y="979703"/>
                </a:lnTo>
                <a:lnTo>
                  <a:pt x="3378174" y="940876"/>
                </a:lnTo>
                <a:lnTo>
                  <a:pt x="3409144" y="901457"/>
                </a:lnTo>
                <a:lnTo>
                  <a:pt x="3439408" y="861455"/>
                </a:lnTo>
                <a:lnTo>
                  <a:pt x="3468958" y="820881"/>
                </a:lnTo>
                <a:lnTo>
                  <a:pt x="3497783" y="779743"/>
                </a:lnTo>
                <a:lnTo>
                  <a:pt x="3525875" y="738051"/>
                </a:lnTo>
                <a:lnTo>
                  <a:pt x="3553224" y="695815"/>
                </a:lnTo>
                <a:lnTo>
                  <a:pt x="3579820" y="653046"/>
                </a:lnTo>
                <a:lnTo>
                  <a:pt x="3605654" y="609751"/>
                </a:lnTo>
                <a:lnTo>
                  <a:pt x="3630715" y="565941"/>
                </a:lnTo>
                <a:lnTo>
                  <a:pt x="3654996" y="521627"/>
                </a:lnTo>
                <a:lnTo>
                  <a:pt x="310579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" y="444347"/>
            <a:ext cx="923925" cy="4255135"/>
          </a:xfrm>
          <a:custGeom>
            <a:avLst/>
            <a:gdLst/>
            <a:ahLst/>
            <a:cxnLst/>
            <a:rect l="l" t="t" r="r" b="b"/>
            <a:pathLst>
              <a:path w="923925" h="4255135">
                <a:moveTo>
                  <a:pt x="422033" y="0"/>
                </a:moveTo>
                <a:lnTo>
                  <a:pt x="383328" y="32538"/>
                </a:lnTo>
                <a:lnTo>
                  <a:pt x="345230" y="65788"/>
                </a:lnTo>
                <a:lnTo>
                  <a:pt x="307750" y="99740"/>
                </a:lnTo>
                <a:lnTo>
                  <a:pt x="270899" y="134381"/>
                </a:lnTo>
                <a:lnTo>
                  <a:pt x="234687" y="169703"/>
                </a:lnTo>
                <a:lnTo>
                  <a:pt x="199124" y="205693"/>
                </a:lnTo>
                <a:lnTo>
                  <a:pt x="164223" y="242342"/>
                </a:lnTo>
                <a:lnTo>
                  <a:pt x="129992" y="279638"/>
                </a:lnTo>
                <a:lnTo>
                  <a:pt x="96444" y="317570"/>
                </a:lnTo>
                <a:lnTo>
                  <a:pt x="63589" y="356127"/>
                </a:lnTo>
                <a:lnTo>
                  <a:pt x="31437" y="395300"/>
                </a:lnTo>
                <a:lnTo>
                  <a:pt x="0" y="435076"/>
                </a:lnTo>
                <a:lnTo>
                  <a:pt x="0" y="3819486"/>
                </a:lnTo>
                <a:lnTo>
                  <a:pt x="31448" y="3859292"/>
                </a:lnTo>
                <a:lnTo>
                  <a:pt x="63606" y="3898487"/>
                </a:lnTo>
                <a:lnTo>
                  <a:pt x="96465" y="3937064"/>
                </a:lnTo>
                <a:lnTo>
                  <a:pt x="130015" y="3975011"/>
                </a:lnTo>
                <a:lnTo>
                  <a:pt x="164245" y="4012318"/>
                </a:lnTo>
                <a:lnTo>
                  <a:pt x="199147" y="4048977"/>
                </a:lnTo>
                <a:lnTo>
                  <a:pt x="234709" y="4084977"/>
                </a:lnTo>
                <a:lnTo>
                  <a:pt x="270923" y="4120307"/>
                </a:lnTo>
                <a:lnTo>
                  <a:pt x="307779" y="4154959"/>
                </a:lnTo>
                <a:lnTo>
                  <a:pt x="345266" y="4188921"/>
                </a:lnTo>
                <a:lnTo>
                  <a:pt x="383376" y="4222185"/>
                </a:lnTo>
                <a:lnTo>
                  <a:pt x="422097" y="4254741"/>
                </a:lnTo>
                <a:lnTo>
                  <a:pt x="923455" y="3726878"/>
                </a:lnTo>
                <a:lnTo>
                  <a:pt x="886315" y="3697386"/>
                </a:lnTo>
                <a:lnTo>
                  <a:pt x="849889" y="3667030"/>
                </a:lnTo>
                <a:lnTo>
                  <a:pt x="814193" y="3635825"/>
                </a:lnTo>
                <a:lnTo>
                  <a:pt x="779242" y="3603788"/>
                </a:lnTo>
                <a:lnTo>
                  <a:pt x="745051" y="3570932"/>
                </a:lnTo>
                <a:lnTo>
                  <a:pt x="711635" y="3537273"/>
                </a:lnTo>
                <a:lnTo>
                  <a:pt x="679008" y="3502826"/>
                </a:lnTo>
                <a:lnTo>
                  <a:pt x="647187" y="3467606"/>
                </a:lnTo>
                <a:lnTo>
                  <a:pt x="616185" y="3431629"/>
                </a:lnTo>
                <a:lnTo>
                  <a:pt x="586018" y="3394909"/>
                </a:lnTo>
                <a:lnTo>
                  <a:pt x="556701" y="3357463"/>
                </a:lnTo>
                <a:lnTo>
                  <a:pt x="528249" y="3319304"/>
                </a:lnTo>
                <a:lnTo>
                  <a:pt x="500678" y="3280449"/>
                </a:lnTo>
                <a:lnTo>
                  <a:pt x="474001" y="3240911"/>
                </a:lnTo>
                <a:lnTo>
                  <a:pt x="448235" y="3200708"/>
                </a:lnTo>
                <a:lnTo>
                  <a:pt x="423393" y="3159853"/>
                </a:lnTo>
                <a:lnTo>
                  <a:pt x="399492" y="3118361"/>
                </a:lnTo>
                <a:lnTo>
                  <a:pt x="376546" y="3076249"/>
                </a:lnTo>
                <a:lnTo>
                  <a:pt x="354571" y="3033531"/>
                </a:lnTo>
                <a:lnTo>
                  <a:pt x="333581" y="2990222"/>
                </a:lnTo>
                <a:lnTo>
                  <a:pt x="313591" y="2946338"/>
                </a:lnTo>
                <a:lnTo>
                  <a:pt x="294616" y="2901894"/>
                </a:lnTo>
                <a:lnTo>
                  <a:pt x="276672" y="2856904"/>
                </a:lnTo>
                <a:lnTo>
                  <a:pt x="259774" y="2811384"/>
                </a:lnTo>
                <a:lnTo>
                  <a:pt x="243936" y="2765350"/>
                </a:lnTo>
                <a:lnTo>
                  <a:pt x="229173" y="2718816"/>
                </a:lnTo>
                <a:lnTo>
                  <a:pt x="215501" y="2671797"/>
                </a:lnTo>
                <a:lnTo>
                  <a:pt x="202935" y="2624310"/>
                </a:lnTo>
                <a:lnTo>
                  <a:pt x="191489" y="2576368"/>
                </a:lnTo>
                <a:lnTo>
                  <a:pt x="181179" y="2527987"/>
                </a:lnTo>
                <a:lnTo>
                  <a:pt x="172020" y="2479182"/>
                </a:lnTo>
                <a:lnTo>
                  <a:pt x="164026" y="2429969"/>
                </a:lnTo>
                <a:lnTo>
                  <a:pt x="157214" y="2380362"/>
                </a:lnTo>
                <a:lnTo>
                  <a:pt x="151597" y="2330377"/>
                </a:lnTo>
                <a:lnTo>
                  <a:pt x="147191" y="2280029"/>
                </a:lnTo>
                <a:lnTo>
                  <a:pt x="144011" y="2229333"/>
                </a:lnTo>
                <a:lnTo>
                  <a:pt x="142072" y="2178304"/>
                </a:lnTo>
                <a:lnTo>
                  <a:pt x="141389" y="2126957"/>
                </a:lnTo>
                <a:lnTo>
                  <a:pt x="142072" y="2075686"/>
                </a:lnTo>
                <a:lnTo>
                  <a:pt x="144012" y="2024730"/>
                </a:lnTo>
                <a:lnTo>
                  <a:pt x="147193" y="1974103"/>
                </a:lnTo>
                <a:lnTo>
                  <a:pt x="151600" y="1923821"/>
                </a:lnTo>
                <a:lnTo>
                  <a:pt x="157219" y="1873898"/>
                </a:lnTo>
                <a:lnTo>
                  <a:pt x="164034" y="1824351"/>
                </a:lnTo>
                <a:lnTo>
                  <a:pt x="172030" y="1775195"/>
                </a:lnTo>
                <a:lnTo>
                  <a:pt x="181192" y="1726444"/>
                </a:lnTo>
                <a:lnTo>
                  <a:pt x="191506" y="1678114"/>
                </a:lnTo>
                <a:lnTo>
                  <a:pt x="202955" y="1630221"/>
                </a:lnTo>
                <a:lnTo>
                  <a:pt x="215526" y="1582779"/>
                </a:lnTo>
                <a:lnTo>
                  <a:pt x="229202" y="1535803"/>
                </a:lnTo>
                <a:lnTo>
                  <a:pt x="243970" y="1489310"/>
                </a:lnTo>
                <a:lnTo>
                  <a:pt x="259813" y="1443314"/>
                </a:lnTo>
                <a:lnTo>
                  <a:pt x="276717" y="1397830"/>
                </a:lnTo>
                <a:lnTo>
                  <a:pt x="294667" y="1352874"/>
                </a:lnTo>
                <a:lnTo>
                  <a:pt x="313648" y="1308461"/>
                </a:lnTo>
                <a:lnTo>
                  <a:pt x="333645" y="1264607"/>
                </a:lnTo>
                <a:lnTo>
                  <a:pt x="354642" y="1221325"/>
                </a:lnTo>
                <a:lnTo>
                  <a:pt x="376625" y="1178632"/>
                </a:lnTo>
                <a:lnTo>
                  <a:pt x="399579" y="1136544"/>
                </a:lnTo>
                <a:lnTo>
                  <a:pt x="423488" y="1095074"/>
                </a:lnTo>
                <a:lnTo>
                  <a:pt x="448338" y="1054239"/>
                </a:lnTo>
                <a:lnTo>
                  <a:pt x="474113" y="1014053"/>
                </a:lnTo>
                <a:lnTo>
                  <a:pt x="500799" y="974533"/>
                </a:lnTo>
                <a:lnTo>
                  <a:pt x="528380" y="935692"/>
                </a:lnTo>
                <a:lnTo>
                  <a:pt x="556841" y="897547"/>
                </a:lnTo>
                <a:lnTo>
                  <a:pt x="586168" y="860112"/>
                </a:lnTo>
                <a:lnTo>
                  <a:pt x="616345" y="823404"/>
                </a:lnTo>
                <a:lnTo>
                  <a:pt x="647358" y="787436"/>
                </a:lnTo>
                <a:lnTo>
                  <a:pt x="679190" y="752225"/>
                </a:lnTo>
                <a:lnTo>
                  <a:pt x="711828" y="717785"/>
                </a:lnTo>
                <a:lnTo>
                  <a:pt x="745256" y="684133"/>
                </a:lnTo>
                <a:lnTo>
                  <a:pt x="779459" y="651282"/>
                </a:lnTo>
                <a:lnTo>
                  <a:pt x="814422" y="619249"/>
                </a:lnTo>
                <a:lnTo>
                  <a:pt x="850130" y="588048"/>
                </a:lnTo>
                <a:lnTo>
                  <a:pt x="886568" y="557695"/>
                </a:lnTo>
                <a:lnTo>
                  <a:pt x="923721" y="528205"/>
                </a:lnTo>
                <a:lnTo>
                  <a:pt x="42203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525" y="0"/>
            <a:ext cx="3655060" cy="1787525"/>
          </a:xfrm>
          <a:custGeom>
            <a:avLst/>
            <a:gdLst/>
            <a:ahLst/>
            <a:cxnLst/>
            <a:rect l="l" t="t" r="r" b="b"/>
            <a:pathLst>
              <a:path w="3655060" h="1787525">
                <a:moveTo>
                  <a:pt x="3111505" y="558228"/>
                </a:moveTo>
                <a:lnTo>
                  <a:pt x="1271142" y="558228"/>
                </a:lnTo>
                <a:lnTo>
                  <a:pt x="1321470" y="558858"/>
                </a:lnTo>
                <a:lnTo>
                  <a:pt x="1371492" y="560740"/>
                </a:lnTo>
                <a:lnTo>
                  <a:pt x="1421192" y="563858"/>
                </a:lnTo>
                <a:lnTo>
                  <a:pt x="1470557" y="568197"/>
                </a:lnTo>
                <a:lnTo>
                  <a:pt x="1519571" y="573742"/>
                </a:lnTo>
                <a:lnTo>
                  <a:pt x="1568220" y="580479"/>
                </a:lnTo>
                <a:lnTo>
                  <a:pt x="1616489" y="588393"/>
                </a:lnTo>
                <a:lnTo>
                  <a:pt x="1664364" y="597469"/>
                </a:lnTo>
                <a:lnTo>
                  <a:pt x="1711829" y="607692"/>
                </a:lnTo>
                <a:lnTo>
                  <a:pt x="1758870" y="619048"/>
                </a:lnTo>
                <a:lnTo>
                  <a:pt x="1805472" y="631520"/>
                </a:lnTo>
                <a:lnTo>
                  <a:pt x="1851621" y="645096"/>
                </a:lnTo>
                <a:lnTo>
                  <a:pt x="1897302" y="659759"/>
                </a:lnTo>
                <a:lnTo>
                  <a:pt x="1942501" y="675495"/>
                </a:lnTo>
                <a:lnTo>
                  <a:pt x="1987202" y="692290"/>
                </a:lnTo>
                <a:lnTo>
                  <a:pt x="2031390" y="710127"/>
                </a:lnTo>
                <a:lnTo>
                  <a:pt x="2075052" y="728993"/>
                </a:lnTo>
                <a:lnTo>
                  <a:pt x="2118172" y="748873"/>
                </a:lnTo>
                <a:lnTo>
                  <a:pt x="2160736" y="769752"/>
                </a:lnTo>
                <a:lnTo>
                  <a:pt x="2202729" y="791614"/>
                </a:lnTo>
                <a:lnTo>
                  <a:pt x="2244137" y="814445"/>
                </a:lnTo>
                <a:lnTo>
                  <a:pt x="2284944" y="838231"/>
                </a:lnTo>
                <a:lnTo>
                  <a:pt x="2325136" y="862956"/>
                </a:lnTo>
                <a:lnTo>
                  <a:pt x="2364698" y="888606"/>
                </a:lnTo>
                <a:lnTo>
                  <a:pt x="2403616" y="915165"/>
                </a:lnTo>
                <a:lnTo>
                  <a:pt x="2441875" y="942619"/>
                </a:lnTo>
                <a:lnTo>
                  <a:pt x="2479460" y="970954"/>
                </a:lnTo>
                <a:lnTo>
                  <a:pt x="2516357" y="1000153"/>
                </a:lnTo>
                <a:lnTo>
                  <a:pt x="2552550" y="1030203"/>
                </a:lnTo>
                <a:lnTo>
                  <a:pt x="2588025" y="1061088"/>
                </a:lnTo>
                <a:lnTo>
                  <a:pt x="2622768" y="1092794"/>
                </a:lnTo>
                <a:lnTo>
                  <a:pt x="2656764" y="1125306"/>
                </a:lnTo>
                <a:lnTo>
                  <a:pt x="2689998" y="1158609"/>
                </a:lnTo>
                <a:lnTo>
                  <a:pt x="2722454" y="1192689"/>
                </a:lnTo>
                <a:lnTo>
                  <a:pt x="2754120" y="1227529"/>
                </a:lnTo>
                <a:lnTo>
                  <a:pt x="2784980" y="1263116"/>
                </a:lnTo>
                <a:lnTo>
                  <a:pt x="2815018" y="1299435"/>
                </a:lnTo>
                <a:lnTo>
                  <a:pt x="2844222" y="1336470"/>
                </a:lnTo>
                <a:lnTo>
                  <a:pt x="2872575" y="1374208"/>
                </a:lnTo>
                <a:lnTo>
                  <a:pt x="2900063" y="1412632"/>
                </a:lnTo>
                <a:lnTo>
                  <a:pt x="2926672" y="1451729"/>
                </a:lnTo>
                <a:lnTo>
                  <a:pt x="2952386" y="1491484"/>
                </a:lnTo>
                <a:lnTo>
                  <a:pt x="2977192" y="1531881"/>
                </a:lnTo>
                <a:lnTo>
                  <a:pt x="3001074" y="1572906"/>
                </a:lnTo>
                <a:lnTo>
                  <a:pt x="3024017" y="1614544"/>
                </a:lnTo>
                <a:lnTo>
                  <a:pt x="3046008" y="1656779"/>
                </a:lnTo>
                <a:lnTo>
                  <a:pt x="3067031" y="1699599"/>
                </a:lnTo>
                <a:lnTo>
                  <a:pt x="3087071" y="1742986"/>
                </a:lnTo>
                <a:lnTo>
                  <a:pt x="3106115" y="1786928"/>
                </a:lnTo>
                <a:lnTo>
                  <a:pt x="3654894" y="1265694"/>
                </a:lnTo>
                <a:lnTo>
                  <a:pt x="3630613" y="1221366"/>
                </a:lnTo>
                <a:lnTo>
                  <a:pt x="3605550" y="1177544"/>
                </a:lnTo>
                <a:lnTo>
                  <a:pt x="3579716" y="1134238"/>
                </a:lnTo>
                <a:lnTo>
                  <a:pt x="3553120" y="1091457"/>
                </a:lnTo>
                <a:lnTo>
                  <a:pt x="3525771" y="1049212"/>
                </a:lnTo>
                <a:lnTo>
                  <a:pt x="3497679" y="1007511"/>
                </a:lnTo>
                <a:lnTo>
                  <a:pt x="3468854" y="966364"/>
                </a:lnTo>
                <a:lnTo>
                  <a:pt x="3439305" y="925781"/>
                </a:lnTo>
                <a:lnTo>
                  <a:pt x="3409041" y="885772"/>
                </a:lnTo>
                <a:lnTo>
                  <a:pt x="3378073" y="846346"/>
                </a:lnTo>
                <a:lnTo>
                  <a:pt x="3346409" y="807513"/>
                </a:lnTo>
                <a:lnTo>
                  <a:pt x="3314059" y="769283"/>
                </a:lnTo>
                <a:lnTo>
                  <a:pt x="3281033" y="731664"/>
                </a:lnTo>
                <a:lnTo>
                  <a:pt x="3247340" y="694668"/>
                </a:lnTo>
                <a:lnTo>
                  <a:pt x="3212991" y="658302"/>
                </a:lnTo>
                <a:lnTo>
                  <a:pt x="3177993" y="622578"/>
                </a:lnTo>
                <a:lnTo>
                  <a:pt x="3142357" y="587505"/>
                </a:lnTo>
                <a:lnTo>
                  <a:pt x="3111505" y="558228"/>
                </a:lnTo>
                <a:close/>
              </a:path>
              <a:path w="3655060" h="1787525">
                <a:moveTo>
                  <a:pt x="2216200" y="0"/>
                </a:moveTo>
                <a:lnTo>
                  <a:pt x="325640" y="0"/>
                </a:lnTo>
                <a:lnTo>
                  <a:pt x="277755" y="18561"/>
                </a:lnTo>
                <a:lnTo>
                  <a:pt x="230305" y="38010"/>
                </a:lnTo>
                <a:lnTo>
                  <a:pt x="183302" y="58335"/>
                </a:lnTo>
                <a:lnTo>
                  <a:pt x="136758" y="79525"/>
                </a:lnTo>
                <a:lnTo>
                  <a:pt x="90685" y="101568"/>
                </a:lnTo>
                <a:lnTo>
                  <a:pt x="45095" y="124454"/>
                </a:lnTo>
                <a:lnTo>
                  <a:pt x="0" y="148170"/>
                </a:lnTo>
                <a:lnTo>
                  <a:pt x="567842" y="687501"/>
                </a:lnTo>
                <a:lnTo>
                  <a:pt x="614983" y="670184"/>
                </a:lnTo>
                <a:lnTo>
                  <a:pt x="662669" y="654040"/>
                </a:lnTo>
                <a:lnTo>
                  <a:pt x="710883" y="639088"/>
                </a:lnTo>
                <a:lnTo>
                  <a:pt x="759608" y="625345"/>
                </a:lnTo>
                <a:lnTo>
                  <a:pt x="808825" y="612827"/>
                </a:lnTo>
                <a:lnTo>
                  <a:pt x="858519" y="601554"/>
                </a:lnTo>
                <a:lnTo>
                  <a:pt x="908672" y="591542"/>
                </a:lnTo>
                <a:lnTo>
                  <a:pt x="959266" y="582808"/>
                </a:lnTo>
                <a:lnTo>
                  <a:pt x="1010285" y="575370"/>
                </a:lnTo>
                <a:lnTo>
                  <a:pt x="1061711" y="569245"/>
                </a:lnTo>
                <a:lnTo>
                  <a:pt x="1113527" y="564451"/>
                </a:lnTo>
                <a:lnTo>
                  <a:pt x="1165716" y="561006"/>
                </a:lnTo>
                <a:lnTo>
                  <a:pt x="1218260" y="558925"/>
                </a:lnTo>
                <a:lnTo>
                  <a:pt x="1271142" y="558228"/>
                </a:lnTo>
                <a:lnTo>
                  <a:pt x="3111505" y="558228"/>
                </a:lnTo>
                <a:lnTo>
                  <a:pt x="3106092" y="553091"/>
                </a:lnTo>
                <a:lnTo>
                  <a:pt x="3069209" y="519348"/>
                </a:lnTo>
                <a:lnTo>
                  <a:pt x="3031716" y="486284"/>
                </a:lnTo>
                <a:lnTo>
                  <a:pt x="2993622" y="453910"/>
                </a:lnTo>
                <a:lnTo>
                  <a:pt x="2954939" y="422234"/>
                </a:lnTo>
                <a:lnTo>
                  <a:pt x="2915674" y="391266"/>
                </a:lnTo>
                <a:lnTo>
                  <a:pt x="2875838" y="361017"/>
                </a:lnTo>
                <a:lnTo>
                  <a:pt x="2835440" y="331496"/>
                </a:lnTo>
                <a:lnTo>
                  <a:pt x="2794489" y="302712"/>
                </a:lnTo>
                <a:lnTo>
                  <a:pt x="2752996" y="274674"/>
                </a:lnTo>
                <a:lnTo>
                  <a:pt x="2710969" y="247394"/>
                </a:lnTo>
                <a:lnTo>
                  <a:pt x="2668418" y="220879"/>
                </a:lnTo>
                <a:lnTo>
                  <a:pt x="2625354" y="195141"/>
                </a:lnTo>
                <a:lnTo>
                  <a:pt x="2581784" y="170188"/>
                </a:lnTo>
                <a:lnTo>
                  <a:pt x="2537719" y="146030"/>
                </a:lnTo>
                <a:lnTo>
                  <a:pt x="2493169" y="122677"/>
                </a:lnTo>
                <a:lnTo>
                  <a:pt x="2448142" y="100139"/>
                </a:lnTo>
                <a:lnTo>
                  <a:pt x="2402649" y="78424"/>
                </a:lnTo>
                <a:lnTo>
                  <a:pt x="2356699" y="57544"/>
                </a:lnTo>
                <a:lnTo>
                  <a:pt x="2310301" y="37506"/>
                </a:lnTo>
                <a:lnTo>
                  <a:pt x="2263465" y="18321"/>
                </a:lnTo>
                <a:lnTo>
                  <a:pt x="2216200" y="0"/>
                </a:lnTo>
                <a:close/>
              </a:path>
            </a:pathLst>
          </a:custGeom>
          <a:solidFill>
            <a:srgbClr val="3D5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196" y="1523699"/>
            <a:ext cx="3656329" cy="2096135"/>
          </a:xfrm>
          <a:custGeom>
            <a:avLst/>
            <a:gdLst/>
            <a:ahLst/>
            <a:cxnLst/>
            <a:rect l="l" t="t" r="r" b="b"/>
            <a:pathLst>
              <a:path w="3656329" h="2096135">
                <a:moveTo>
                  <a:pt x="0" y="0"/>
                </a:moveTo>
                <a:lnTo>
                  <a:pt x="995426" y="1048054"/>
                </a:lnTo>
                <a:lnTo>
                  <a:pt x="203" y="2095893"/>
                </a:lnTo>
                <a:lnTo>
                  <a:pt x="1236179" y="1742198"/>
                </a:lnTo>
                <a:lnTo>
                  <a:pt x="1831073" y="1177175"/>
                </a:lnTo>
                <a:lnTo>
                  <a:pt x="3210679" y="1177175"/>
                </a:lnTo>
                <a:lnTo>
                  <a:pt x="3656177" y="1049693"/>
                </a:lnTo>
                <a:lnTo>
                  <a:pt x="3649713" y="1047813"/>
                </a:lnTo>
                <a:lnTo>
                  <a:pt x="3656177" y="1045946"/>
                </a:lnTo>
                <a:lnTo>
                  <a:pt x="3212191" y="918933"/>
                </a:lnTo>
                <a:lnTo>
                  <a:pt x="1831073" y="918933"/>
                </a:lnTo>
                <a:lnTo>
                  <a:pt x="1235786" y="353529"/>
                </a:lnTo>
                <a:lnTo>
                  <a:pt x="0" y="0"/>
                </a:lnTo>
                <a:close/>
              </a:path>
              <a:path w="3656329" h="2096135">
                <a:moveTo>
                  <a:pt x="3210679" y="1177175"/>
                </a:moveTo>
                <a:lnTo>
                  <a:pt x="1831073" y="1177175"/>
                </a:lnTo>
                <a:lnTo>
                  <a:pt x="2150503" y="1480553"/>
                </a:lnTo>
                <a:lnTo>
                  <a:pt x="3210679" y="1177175"/>
                </a:lnTo>
                <a:close/>
              </a:path>
              <a:path w="3656329" h="2096135">
                <a:moveTo>
                  <a:pt x="2150770" y="615289"/>
                </a:moveTo>
                <a:lnTo>
                  <a:pt x="1831073" y="918933"/>
                </a:lnTo>
                <a:lnTo>
                  <a:pt x="3212191" y="918933"/>
                </a:lnTo>
                <a:lnTo>
                  <a:pt x="2150770" y="615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3379" y="2700873"/>
            <a:ext cx="914400" cy="565150"/>
          </a:xfrm>
          <a:custGeom>
            <a:avLst/>
            <a:gdLst/>
            <a:ahLst/>
            <a:cxnLst/>
            <a:rect l="l" t="t" r="r" b="b"/>
            <a:pathLst>
              <a:path w="914400" h="565150">
                <a:moveTo>
                  <a:pt x="594893" y="0"/>
                </a:moveTo>
                <a:lnTo>
                  <a:pt x="0" y="565023"/>
                </a:lnTo>
                <a:lnTo>
                  <a:pt x="914311" y="303377"/>
                </a:lnTo>
                <a:lnTo>
                  <a:pt x="594893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7215" y="1380666"/>
            <a:ext cx="1495425" cy="2382520"/>
          </a:xfrm>
          <a:custGeom>
            <a:avLst/>
            <a:gdLst/>
            <a:ahLst/>
            <a:cxnLst/>
            <a:rect l="l" t="t" r="r" b="b"/>
            <a:pathLst>
              <a:path w="1495425" h="2382520">
                <a:moveTo>
                  <a:pt x="16110" y="2377440"/>
                </a:moveTo>
                <a:lnTo>
                  <a:pt x="3632" y="2377440"/>
                </a:lnTo>
                <a:lnTo>
                  <a:pt x="0" y="2382050"/>
                </a:lnTo>
                <a:lnTo>
                  <a:pt x="16110" y="2377440"/>
                </a:lnTo>
                <a:close/>
              </a:path>
              <a:path w="1495425" h="2382520">
                <a:moveTo>
                  <a:pt x="0" y="3708"/>
                </a:moveTo>
                <a:lnTo>
                  <a:pt x="914234" y="1190853"/>
                </a:lnTo>
                <a:lnTo>
                  <a:pt x="0" y="2378456"/>
                </a:lnTo>
                <a:lnTo>
                  <a:pt x="3632" y="2377440"/>
                </a:lnTo>
                <a:lnTo>
                  <a:pt x="16110" y="2377440"/>
                </a:lnTo>
                <a:lnTo>
                  <a:pt x="500176" y="2238921"/>
                </a:lnTo>
                <a:lnTo>
                  <a:pt x="1495412" y="1191082"/>
                </a:lnTo>
                <a:lnTo>
                  <a:pt x="499986" y="143027"/>
                </a:lnTo>
                <a:lnTo>
                  <a:pt x="16604" y="4749"/>
                </a:lnTo>
                <a:lnTo>
                  <a:pt x="3632" y="4749"/>
                </a:lnTo>
                <a:lnTo>
                  <a:pt x="0" y="3708"/>
                </a:lnTo>
                <a:close/>
              </a:path>
              <a:path w="1495425" h="2382520">
                <a:moveTo>
                  <a:pt x="0" y="0"/>
                </a:moveTo>
                <a:lnTo>
                  <a:pt x="3632" y="4749"/>
                </a:lnTo>
                <a:lnTo>
                  <a:pt x="16604" y="4749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2980" y="1877227"/>
            <a:ext cx="915035" cy="565785"/>
          </a:xfrm>
          <a:custGeom>
            <a:avLst/>
            <a:gdLst/>
            <a:ahLst/>
            <a:cxnLst/>
            <a:rect l="l" t="t" r="r" b="b"/>
            <a:pathLst>
              <a:path w="915035" h="565785">
                <a:moveTo>
                  <a:pt x="0" y="0"/>
                </a:moveTo>
                <a:lnTo>
                  <a:pt x="595287" y="565404"/>
                </a:lnTo>
                <a:lnTo>
                  <a:pt x="914996" y="261759"/>
                </a:lnTo>
                <a:lnTo>
                  <a:pt x="0" y="0"/>
                </a:lnTo>
                <a:close/>
              </a:path>
            </a:pathLst>
          </a:custGeom>
          <a:solidFill>
            <a:srgbClr val="3D5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1920" y="1864318"/>
            <a:ext cx="378460" cy="390525"/>
          </a:xfrm>
          <a:custGeom>
            <a:avLst/>
            <a:gdLst/>
            <a:ahLst/>
            <a:cxnLst/>
            <a:rect l="l" t="t" r="r" b="b"/>
            <a:pathLst>
              <a:path w="378460" h="390525">
                <a:moveTo>
                  <a:pt x="54051" y="277444"/>
                </a:moveTo>
                <a:lnTo>
                  <a:pt x="0" y="319176"/>
                </a:lnTo>
                <a:lnTo>
                  <a:pt x="27046" y="349707"/>
                </a:lnTo>
                <a:lnTo>
                  <a:pt x="62034" y="371951"/>
                </a:lnTo>
                <a:lnTo>
                  <a:pt x="104693" y="385556"/>
                </a:lnTo>
                <a:lnTo>
                  <a:pt x="154749" y="390169"/>
                </a:lnTo>
                <a:lnTo>
                  <a:pt x="201401" y="384671"/>
                </a:lnTo>
                <a:lnTo>
                  <a:pt x="243320" y="368819"/>
                </a:lnTo>
                <a:lnTo>
                  <a:pt x="277766" y="343578"/>
                </a:lnTo>
                <a:lnTo>
                  <a:pt x="286738" y="331114"/>
                </a:lnTo>
                <a:lnTo>
                  <a:pt x="163690" y="331114"/>
                </a:lnTo>
                <a:lnTo>
                  <a:pt x="129894" y="327682"/>
                </a:lnTo>
                <a:lnTo>
                  <a:pt x="101007" y="317490"/>
                </a:lnTo>
                <a:lnTo>
                  <a:pt x="76052" y="300692"/>
                </a:lnTo>
                <a:lnTo>
                  <a:pt x="54051" y="277444"/>
                </a:lnTo>
                <a:close/>
              </a:path>
              <a:path w="378460" h="390525">
                <a:moveTo>
                  <a:pt x="244132" y="0"/>
                </a:moveTo>
                <a:lnTo>
                  <a:pt x="197277" y="5531"/>
                </a:lnTo>
                <a:lnTo>
                  <a:pt x="155840" y="21364"/>
                </a:lnTo>
                <a:lnTo>
                  <a:pt x="122212" y="46351"/>
                </a:lnTo>
                <a:lnTo>
                  <a:pt x="98780" y="79350"/>
                </a:lnTo>
                <a:lnTo>
                  <a:pt x="87934" y="119214"/>
                </a:lnTo>
                <a:lnTo>
                  <a:pt x="91977" y="154032"/>
                </a:lnTo>
                <a:lnTo>
                  <a:pt x="109548" y="181128"/>
                </a:lnTo>
                <a:lnTo>
                  <a:pt x="138471" y="202741"/>
                </a:lnTo>
                <a:lnTo>
                  <a:pt x="176568" y="221107"/>
                </a:lnTo>
                <a:lnTo>
                  <a:pt x="209064" y="235788"/>
                </a:lnTo>
                <a:lnTo>
                  <a:pt x="229379" y="249202"/>
                </a:lnTo>
                <a:lnTo>
                  <a:pt x="239509" y="262926"/>
                </a:lnTo>
                <a:lnTo>
                  <a:pt x="241452" y="278536"/>
                </a:lnTo>
                <a:lnTo>
                  <a:pt x="234083" y="300012"/>
                </a:lnTo>
                <a:lnTo>
                  <a:pt x="217387" y="316612"/>
                </a:lnTo>
                <a:lnTo>
                  <a:pt x="193283" y="327319"/>
                </a:lnTo>
                <a:lnTo>
                  <a:pt x="163690" y="331114"/>
                </a:lnTo>
                <a:lnTo>
                  <a:pt x="286738" y="331114"/>
                </a:lnTo>
                <a:lnTo>
                  <a:pt x="302000" y="309911"/>
                </a:lnTo>
                <a:lnTo>
                  <a:pt x="313283" y="268782"/>
                </a:lnTo>
                <a:lnTo>
                  <a:pt x="309758" y="233888"/>
                </a:lnTo>
                <a:lnTo>
                  <a:pt x="293319" y="206665"/>
                </a:lnTo>
                <a:lnTo>
                  <a:pt x="265516" y="185031"/>
                </a:lnTo>
                <a:lnTo>
                  <a:pt x="227901" y="166903"/>
                </a:lnTo>
                <a:lnTo>
                  <a:pt x="194591" y="152131"/>
                </a:lnTo>
                <a:lnTo>
                  <a:pt x="172980" y="138928"/>
                </a:lnTo>
                <a:lnTo>
                  <a:pt x="161675" y="125216"/>
                </a:lnTo>
                <a:lnTo>
                  <a:pt x="159283" y="108915"/>
                </a:lnTo>
                <a:lnTo>
                  <a:pt x="165668" y="90389"/>
                </a:lnTo>
                <a:lnTo>
                  <a:pt x="180868" y="74447"/>
                </a:lnTo>
                <a:lnTo>
                  <a:pt x="203976" y="63277"/>
                </a:lnTo>
                <a:lnTo>
                  <a:pt x="234086" y="59067"/>
                </a:lnTo>
                <a:lnTo>
                  <a:pt x="376008" y="59067"/>
                </a:lnTo>
                <a:lnTo>
                  <a:pt x="378421" y="56896"/>
                </a:lnTo>
                <a:lnTo>
                  <a:pt x="354511" y="33604"/>
                </a:lnTo>
                <a:lnTo>
                  <a:pt x="324388" y="15646"/>
                </a:lnTo>
                <a:lnTo>
                  <a:pt x="287708" y="4089"/>
                </a:lnTo>
                <a:lnTo>
                  <a:pt x="244132" y="0"/>
                </a:lnTo>
                <a:close/>
              </a:path>
              <a:path w="378460" h="390525">
                <a:moveTo>
                  <a:pt x="376008" y="59067"/>
                </a:moveTo>
                <a:lnTo>
                  <a:pt x="234086" y="59067"/>
                </a:lnTo>
                <a:lnTo>
                  <a:pt x="261740" y="61879"/>
                </a:lnTo>
                <a:lnTo>
                  <a:pt x="285962" y="70177"/>
                </a:lnTo>
                <a:lnTo>
                  <a:pt x="307684" y="83756"/>
                </a:lnTo>
                <a:lnTo>
                  <a:pt x="327837" y="102412"/>
                </a:lnTo>
                <a:lnTo>
                  <a:pt x="376008" y="59067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2094" y="1869726"/>
            <a:ext cx="330200" cy="379730"/>
          </a:xfrm>
          <a:custGeom>
            <a:avLst/>
            <a:gdLst/>
            <a:ahLst/>
            <a:cxnLst/>
            <a:rect l="l" t="t" r="r" b="b"/>
            <a:pathLst>
              <a:path w="330200" h="379730">
                <a:moveTo>
                  <a:pt x="187502" y="61785"/>
                </a:moveTo>
                <a:lnTo>
                  <a:pt x="120853" y="61785"/>
                </a:lnTo>
                <a:lnTo>
                  <a:pt x="7454" y="379336"/>
                </a:lnTo>
                <a:lnTo>
                  <a:pt x="74117" y="379336"/>
                </a:lnTo>
                <a:lnTo>
                  <a:pt x="187502" y="61785"/>
                </a:lnTo>
                <a:close/>
              </a:path>
              <a:path w="330200" h="379730">
                <a:moveTo>
                  <a:pt x="330009" y="0"/>
                </a:moveTo>
                <a:lnTo>
                  <a:pt x="22212" y="0"/>
                </a:lnTo>
                <a:lnTo>
                  <a:pt x="0" y="61785"/>
                </a:lnTo>
                <a:lnTo>
                  <a:pt x="307797" y="61785"/>
                </a:lnTo>
                <a:lnTo>
                  <a:pt x="330009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7572" y="1869733"/>
            <a:ext cx="414020" cy="379730"/>
          </a:xfrm>
          <a:custGeom>
            <a:avLst/>
            <a:gdLst/>
            <a:ahLst/>
            <a:cxnLst/>
            <a:rect l="l" t="t" r="r" b="b"/>
            <a:pathLst>
              <a:path w="414020" h="379730">
                <a:moveTo>
                  <a:pt x="413600" y="0"/>
                </a:moveTo>
                <a:lnTo>
                  <a:pt x="135064" y="0"/>
                </a:lnTo>
                <a:lnTo>
                  <a:pt x="0" y="379336"/>
                </a:lnTo>
                <a:lnTo>
                  <a:pt x="281241" y="379336"/>
                </a:lnTo>
                <a:lnTo>
                  <a:pt x="302704" y="319722"/>
                </a:lnTo>
                <a:lnTo>
                  <a:pt x="87591" y="319722"/>
                </a:lnTo>
                <a:lnTo>
                  <a:pt x="123596" y="217843"/>
                </a:lnTo>
                <a:lnTo>
                  <a:pt x="311607" y="217843"/>
                </a:lnTo>
                <a:lnTo>
                  <a:pt x="333044" y="158775"/>
                </a:lnTo>
                <a:lnTo>
                  <a:pt x="145033" y="158775"/>
                </a:lnTo>
                <a:lnTo>
                  <a:pt x="180251" y="59601"/>
                </a:lnTo>
                <a:lnTo>
                  <a:pt x="392125" y="59601"/>
                </a:lnTo>
                <a:lnTo>
                  <a:pt x="413600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8665" y="1867035"/>
            <a:ext cx="398145" cy="382270"/>
          </a:xfrm>
          <a:custGeom>
            <a:avLst/>
            <a:gdLst/>
            <a:ahLst/>
            <a:cxnLst/>
            <a:rect l="l" t="t" r="r" b="b"/>
            <a:pathLst>
              <a:path w="398145" h="382269">
                <a:moveTo>
                  <a:pt x="366687" y="0"/>
                </a:moveTo>
                <a:lnTo>
                  <a:pt x="302742" y="0"/>
                </a:lnTo>
                <a:lnTo>
                  <a:pt x="0" y="382028"/>
                </a:lnTo>
                <a:lnTo>
                  <a:pt x="72072" y="382028"/>
                </a:lnTo>
                <a:lnTo>
                  <a:pt x="143484" y="290449"/>
                </a:lnTo>
                <a:lnTo>
                  <a:pt x="390285" y="290449"/>
                </a:lnTo>
                <a:lnTo>
                  <a:pt x="385486" y="231381"/>
                </a:lnTo>
                <a:lnTo>
                  <a:pt x="189293" y="231381"/>
                </a:lnTo>
                <a:lnTo>
                  <a:pt x="308914" y="78028"/>
                </a:lnTo>
                <a:lnTo>
                  <a:pt x="373026" y="78028"/>
                </a:lnTo>
                <a:lnTo>
                  <a:pt x="366687" y="0"/>
                </a:lnTo>
                <a:close/>
              </a:path>
              <a:path w="398145" h="382269">
                <a:moveTo>
                  <a:pt x="390285" y="290449"/>
                </a:moveTo>
                <a:lnTo>
                  <a:pt x="322846" y="290449"/>
                </a:lnTo>
                <a:lnTo>
                  <a:pt x="329450" y="382028"/>
                </a:lnTo>
                <a:lnTo>
                  <a:pt x="397725" y="382028"/>
                </a:lnTo>
                <a:lnTo>
                  <a:pt x="390285" y="290449"/>
                </a:lnTo>
                <a:close/>
              </a:path>
              <a:path w="398145" h="382269">
                <a:moveTo>
                  <a:pt x="373026" y="78028"/>
                </a:moveTo>
                <a:lnTo>
                  <a:pt x="308914" y="78028"/>
                </a:lnTo>
                <a:lnTo>
                  <a:pt x="319887" y="231381"/>
                </a:lnTo>
                <a:lnTo>
                  <a:pt x="385486" y="231381"/>
                </a:lnTo>
                <a:lnTo>
                  <a:pt x="373026" y="78028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0817" y="1869733"/>
            <a:ext cx="288290" cy="379730"/>
          </a:xfrm>
          <a:custGeom>
            <a:avLst/>
            <a:gdLst/>
            <a:ahLst/>
            <a:cxnLst/>
            <a:rect l="l" t="t" r="r" b="b"/>
            <a:pathLst>
              <a:path w="288290" h="379730">
                <a:moveTo>
                  <a:pt x="202260" y="0"/>
                </a:moveTo>
                <a:lnTo>
                  <a:pt x="135051" y="0"/>
                </a:lnTo>
                <a:lnTo>
                  <a:pt x="0" y="379336"/>
                </a:lnTo>
                <a:lnTo>
                  <a:pt x="266065" y="379336"/>
                </a:lnTo>
                <a:lnTo>
                  <a:pt x="288163" y="318643"/>
                </a:lnTo>
                <a:lnTo>
                  <a:pt x="88734" y="318643"/>
                </a:lnTo>
                <a:lnTo>
                  <a:pt x="202260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0164" y="1869726"/>
            <a:ext cx="330200" cy="379730"/>
          </a:xfrm>
          <a:custGeom>
            <a:avLst/>
            <a:gdLst/>
            <a:ahLst/>
            <a:cxnLst/>
            <a:rect l="l" t="t" r="r" b="b"/>
            <a:pathLst>
              <a:path w="330200" h="379730">
                <a:moveTo>
                  <a:pt x="187490" y="61785"/>
                </a:moveTo>
                <a:lnTo>
                  <a:pt x="120827" y="61785"/>
                </a:lnTo>
                <a:lnTo>
                  <a:pt x="7454" y="379336"/>
                </a:lnTo>
                <a:lnTo>
                  <a:pt x="74079" y="379336"/>
                </a:lnTo>
                <a:lnTo>
                  <a:pt x="187490" y="61785"/>
                </a:lnTo>
                <a:close/>
              </a:path>
              <a:path w="330200" h="379730">
                <a:moveTo>
                  <a:pt x="330009" y="0"/>
                </a:moveTo>
                <a:lnTo>
                  <a:pt x="22212" y="0"/>
                </a:lnTo>
                <a:lnTo>
                  <a:pt x="0" y="61785"/>
                </a:lnTo>
                <a:lnTo>
                  <a:pt x="307784" y="61785"/>
                </a:lnTo>
                <a:lnTo>
                  <a:pt x="330009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5639" y="1869733"/>
            <a:ext cx="447675" cy="379730"/>
          </a:xfrm>
          <a:custGeom>
            <a:avLst/>
            <a:gdLst/>
            <a:ahLst/>
            <a:cxnLst/>
            <a:rect l="l" t="t" r="r" b="b"/>
            <a:pathLst>
              <a:path w="447675" h="379730">
                <a:moveTo>
                  <a:pt x="202247" y="0"/>
                </a:moveTo>
                <a:lnTo>
                  <a:pt x="135026" y="0"/>
                </a:lnTo>
                <a:lnTo>
                  <a:pt x="0" y="379336"/>
                </a:lnTo>
                <a:lnTo>
                  <a:pt x="67182" y="379336"/>
                </a:lnTo>
                <a:lnTo>
                  <a:pt x="123951" y="219468"/>
                </a:lnTo>
                <a:lnTo>
                  <a:pt x="369024" y="219468"/>
                </a:lnTo>
                <a:lnTo>
                  <a:pt x="391014" y="157708"/>
                </a:lnTo>
                <a:lnTo>
                  <a:pt x="146151" y="157708"/>
                </a:lnTo>
                <a:lnTo>
                  <a:pt x="202247" y="0"/>
                </a:lnTo>
                <a:close/>
              </a:path>
              <a:path w="447675" h="379730">
                <a:moveTo>
                  <a:pt x="369024" y="219468"/>
                </a:moveTo>
                <a:lnTo>
                  <a:pt x="302259" y="219468"/>
                </a:lnTo>
                <a:lnTo>
                  <a:pt x="245440" y="379336"/>
                </a:lnTo>
                <a:lnTo>
                  <a:pt x="312102" y="379336"/>
                </a:lnTo>
                <a:lnTo>
                  <a:pt x="369024" y="219468"/>
                </a:lnTo>
                <a:close/>
              </a:path>
              <a:path w="447675" h="379730">
                <a:moveTo>
                  <a:pt x="447166" y="0"/>
                </a:moveTo>
                <a:lnTo>
                  <a:pt x="380517" y="0"/>
                </a:lnTo>
                <a:lnTo>
                  <a:pt x="324446" y="157708"/>
                </a:lnTo>
                <a:lnTo>
                  <a:pt x="391014" y="157708"/>
                </a:lnTo>
                <a:lnTo>
                  <a:pt x="447166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97396" y="2420529"/>
            <a:ext cx="457200" cy="424180"/>
          </a:xfrm>
          <a:custGeom>
            <a:avLst/>
            <a:gdLst/>
            <a:ahLst/>
            <a:cxnLst/>
            <a:rect l="l" t="t" r="r" b="b"/>
            <a:pathLst>
              <a:path w="457200" h="424180">
                <a:moveTo>
                  <a:pt x="289407" y="0"/>
                </a:moveTo>
                <a:lnTo>
                  <a:pt x="151447" y="0"/>
                </a:lnTo>
                <a:lnTo>
                  <a:pt x="0" y="423595"/>
                </a:lnTo>
                <a:lnTo>
                  <a:pt x="117995" y="423595"/>
                </a:lnTo>
                <a:lnTo>
                  <a:pt x="161328" y="301967"/>
                </a:lnTo>
                <a:lnTo>
                  <a:pt x="231533" y="301967"/>
                </a:lnTo>
                <a:lnTo>
                  <a:pt x="282098" y="298092"/>
                </a:lnTo>
                <a:lnTo>
                  <a:pt x="327864" y="286843"/>
                </a:lnTo>
                <a:lnTo>
                  <a:pt x="367870" y="268786"/>
                </a:lnTo>
                <a:lnTo>
                  <a:pt x="401154" y="244487"/>
                </a:lnTo>
                <a:lnTo>
                  <a:pt x="429034" y="210591"/>
                </a:lnTo>
                <a:lnTo>
                  <a:pt x="193535" y="210591"/>
                </a:lnTo>
                <a:lnTo>
                  <a:pt x="232968" y="98640"/>
                </a:lnTo>
                <a:lnTo>
                  <a:pt x="455364" y="98640"/>
                </a:lnTo>
                <a:lnTo>
                  <a:pt x="452439" y="82750"/>
                </a:lnTo>
                <a:lnTo>
                  <a:pt x="430733" y="44780"/>
                </a:lnTo>
                <a:lnTo>
                  <a:pt x="375619" y="10593"/>
                </a:lnTo>
                <a:lnTo>
                  <a:pt x="336894" y="2573"/>
                </a:lnTo>
                <a:lnTo>
                  <a:pt x="289407" y="0"/>
                </a:lnTo>
                <a:close/>
              </a:path>
              <a:path w="457200" h="424180">
                <a:moveTo>
                  <a:pt x="455364" y="98640"/>
                </a:moveTo>
                <a:lnTo>
                  <a:pt x="276529" y="98640"/>
                </a:lnTo>
                <a:lnTo>
                  <a:pt x="291966" y="99565"/>
                </a:lnTo>
                <a:lnTo>
                  <a:pt x="305411" y="102417"/>
                </a:lnTo>
                <a:lnTo>
                  <a:pt x="334803" y="136157"/>
                </a:lnTo>
                <a:lnTo>
                  <a:pt x="334848" y="144627"/>
                </a:lnTo>
                <a:lnTo>
                  <a:pt x="332800" y="156431"/>
                </a:lnTo>
                <a:lnTo>
                  <a:pt x="300030" y="196800"/>
                </a:lnTo>
                <a:lnTo>
                  <a:pt x="261569" y="209020"/>
                </a:lnTo>
                <a:lnTo>
                  <a:pt x="238315" y="210591"/>
                </a:lnTo>
                <a:lnTo>
                  <a:pt x="429034" y="210591"/>
                </a:lnTo>
                <a:lnTo>
                  <a:pt x="439407" y="193719"/>
                </a:lnTo>
                <a:lnTo>
                  <a:pt x="450675" y="163720"/>
                </a:lnTo>
                <a:lnTo>
                  <a:pt x="456476" y="130721"/>
                </a:lnTo>
                <a:lnTo>
                  <a:pt x="456634" y="105541"/>
                </a:lnTo>
                <a:lnTo>
                  <a:pt x="455364" y="9864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56078" y="2412668"/>
            <a:ext cx="459105" cy="439420"/>
          </a:xfrm>
          <a:custGeom>
            <a:avLst/>
            <a:gdLst/>
            <a:ahLst/>
            <a:cxnLst/>
            <a:rect l="l" t="t" r="r" b="b"/>
            <a:pathLst>
              <a:path w="459104" h="439419">
                <a:moveTo>
                  <a:pt x="273545" y="0"/>
                </a:moveTo>
                <a:lnTo>
                  <a:pt x="221460" y="5142"/>
                </a:lnTo>
                <a:lnTo>
                  <a:pt x="172861" y="19815"/>
                </a:lnTo>
                <a:lnTo>
                  <a:pt x="128521" y="42883"/>
                </a:lnTo>
                <a:lnTo>
                  <a:pt x="89217" y="73215"/>
                </a:lnTo>
                <a:lnTo>
                  <a:pt x="54710" y="111110"/>
                </a:lnTo>
                <a:lnTo>
                  <a:pt x="27768" y="153995"/>
                </a:lnTo>
                <a:lnTo>
                  <a:pt x="9246" y="200511"/>
                </a:lnTo>
                <a:lnTo>
                  <a:pt x="0" y="249300"/>
                </a:lnTo>
                <a:lnTo>
                  <a:pt x="955" y="293749"/>
                </a:lnTo>
                <a:lnTo>
                  <a:pt x="11477" y="334088"/>
                </a:lnTo>
                <a:lnTo>
                  <a:pt x="30935" y="369323"/>
                </a:lnTo>
                <a:lnTo>
                  <a:pt x="58697" y="398460"/>
                </a:lnTo>
                <a:lnTo>
                  <a:pt x="94132" y="420503"/>
                </a:lnTo>
                <a:lnTo>
                  <a:pt x="136609" y="434458"/>
                </a:lnTo>
                <a:lnTo>
                  <a:pt x="185496" y="439331"/>
                </a:lnTo>
                <a:lnTo>
                  <a:pt x="237569" y="434100"/>
                </a:lnTo>
                <a:lnTo>
                  <a:pt x="286178" y="419282"/>
                </a:lnTo>
                <a:lnTo>
                  <a:pt x="330525" y="396184"/>
                </a:lnTo>
                <a:lnTo>
                  <a:pt x="369811" y="366115"/>
                </a:lnTo>
                <a:lnTo>
                  <a:pt x="398929" y="334048"/>
                </a:lnTo>
                <a:lnTo>
                  <a:pt x="204978" y="334048"/>
                </a:lnTo>
                <a:lnTo>
                  <a:pt x="165504" y="326963"/>
                </a:lnTo>
                <a:lnTo>
                  <a:pt x="138018" y="307336"/>
                </a:lnTo>
                <a:lnTo>
                  <a:pt x="122765" y="277608"/>
                </a:lnTo>
                <a:lnTo>
                  <a:pt x="119989" y="240220"/>
                </a:lnTo>
                <a:lnTo>
                  <a:pt x="125227" y="213120"/>
                </a:lnTo>
                <a:lnTo>
                  <a:pt x="151166" y="161178"/>
                </a:lnTo>
                <a:lnTo>
                  <a:pt x="188562" y="125203"/>
                </a:lnTo>
                <a:lnTo>
                  <a:pt x="230617" y="107686"/>
                </a:lnTo>
                <a:lnTo>
                  <a:pt x="254038" y="105282"/>
                </a:lnTo>
                <a:lnTo>
                  <a:pt x="447641" y="105282"/>
                </a:lnTo>
                <a:lnTo>
                  <a:pt x="447570" y="105010"/>
                </a:lnTo>
                <a:lnTo>
                  <a:pt x="428098" y="69885"/>
                </a:lnTo>
                <a:lnTo>
                  <a:pt x="400327" y="40818"/>
                </a:lnTo>
                <a:lnTo>
                  <a:pt x="364890" y="18811"/>
                </a:lnTo>
                <a:lnTo>
                  <a:pt x="322419" y="4870"/>
                </a:lnTo>
                <a:lnTo>
                  <a:pt x="273545" y="0"/>
                </a:lnTo>
                <a:close/>
              </a:path>
              <a:path w="459104" h="439419">
                <a:moveTo>
                  <a:pt x="447641" y="105282"/>
                </a:moveTo>
                <a:lnTo>
                  <a:pt x="254038" y="105282"/>
                </a:lnTo>
                <a:lnTo>
                  <a:pt x="293506" y="112365"/>
                </a:lnTo>
                <a:lnTo>
                  <a:pt x="320992" y="131986"/>
                </a:lnTo>
                <a:lnTo>
                  <a:pt x="336248" y="161706"/>
                </a:lnTo>
                <a:lnTo>
                  <a:pt x="339026" y="199085"/>
                </a:lnTo>
                <a:lnTo>
                  <a:pt x="333795" y="226188"/>
                </a:lnTo>
                <a:lnTo>
                  <a:pt x="307877" y="277889"/>
                </a:lnTo>
                <a:lnTo>
                  <a:pt x="270496" y="313618"/>
                </a:lnTo>
                <a:lnTo>
                  <a:pt x="228405" y="331551"/>
                </a:lnTo>
                <a:lnTo>
                  <a:pt x="204978" y="334048"/>
                </a:lnTo>
                <a:lnTo>
                  <a:pt x="398929" y="334048"/>
                </a:lnTo>
                <a:lnTo>
                  <a:pt x="404315" y="328116"/>
                </a:lnTo>
                <a:lnTo>
                  <a:pt x="431277" y="285014"/>
                </a:lnTo>
                <a:lnTo>
                  <a:pt x="449826" y="238287"/>
                </a:lnTo>
                <a:lnTo>
                  <a:pt x="459092" y="189407"/>
                </a:lnTo>
                <a:lnTo>
                  <a:pt x="458112" y="145185"/>
                </a:lnTo>
                <a:lnTo>
                  <a:pt x="447641" y="105282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5219" y="2419323"/>
            <a:ext cx="670560" cy="427990"/>
          </a:xfrm>
          <a:custGeom>
            <a:avLst/>
            <a:gdLst/>
            <a:ahLst/>
            <a:cxnLst/>
            <a:rect l="l" t="t" r="r" b="b"/>
            <a:pathLst>
              <a:path w="670559" h="427989">
                <a:moveTo>
                  <a:pt x="131127" y="1206"/>
                </a:moveTo>
                <a:lnTo>
                  <a:pt x="10109" y="1206"/>
                </a:lnTo>
                <a:lnTo>
                  <a:pt x="0" y="427837"/>
                </a:lnTo>
                <a:lnTo>
                  <a:pt x="104101" y="427837"/>
                </a:lnTo>
                <a:lnTo>
                  <a:pt x="231478" y="246278"/>
                </a:lnTo>
                <a:lnTo>
                  <a:pt x="117576" y="246278"/>
                </a:lnTo>
                <a:lnTo>
                  <a:pt x="131127" y="1206"/>
                </a:lnTo>
                <a:close/>
              </a:path>
              <a:path w="670559" h="427989">
                <a:moveTo>
                  <a:pt x="383263" y="186372"/>
                </a:moveTo>
                <a:lnTo>
                  <a:pt x="273507" y="186372"/>
                </a:lnTo>
                <a:lnTo>
                  <a:pt x="271741" y="427837"/>
                </a:lnTo>
                <a:lnTo>
                  <a:pt x="377037" y="427837"/>
                </a:lnTo>
                <a:lnTo>
                  <a:pt x="501842" y="246278"/>
                </a:lnTo>
                <a:lnTo>
                  <a:pt x="381990" y="246278"/>
                </a:lnTo>
                <a:lnTo>
                  <a:pt x="383263" y="186372"/>
                </a:lnTo>
                <a:close/>
              </a:path>
              <a:path w="670559" h="427989">
                <a:moveTo>
                  <a:pt x="387223" y="0"/>
                </a:moveTo>
                <a:lnTo>
                  <a:pt x="286156" y="0"/>
                </a:lnTo>
                <a:lnTo>
                  <a:pt x="117576" y="246278"/>
                </a:lnTo>
                <a:lnTo>
                  <a:pt x="231478" y="246278"/>
                </a:lnTo>
                <a:lnTo>
                  <a:pt x="273507" y="186372"/>
                </a:lnTo>
                <a:lnTo>
                  <a:pt x="383263" y="186372"/>
                </a:lnTo>
                <a:lnTo>
                  <a:pt x="387223" y="0"/>
                </a:lnTo>
                <a:close/>
              </a:path>
              <a:path w="670559" h="427989">
                <a:moveTo>
                  <a:pt x="670306" y="1206"/>
                </a:moveTo>
                <a:lnTo>
                  <a:pt x="543229" y="1206"/>
                </a:lnTo>
                <a:lnTo>
                  <a:pt x="381990" y="246278"/>
                </a:lnTo>
                <a:lnTo>
                  <a:pt x="501842" y="246278"/>
                </a:lnTo>
                <a:lnTo>
                  <a:pt x="670306" y="1206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6909" y="2420529"/>
            <a:ext cx="490855" cy="424180"/>
          </a:xfrm>
          <a:custGeom>
            <a:avLst/>
            <a:gdLst/>
            <a:ahLst/>
            <a:cxnLst/>
            <a:rect l="l" t="t" r="r" b="b"/>
            <a:pathLst>
              <a:path w="490854" h="424180">
                <a:moveTo>
                  <a:pt x="490308" y="0"/>
                </a:moveTo>
                <a:lnTo>
                  <a:pt x="151434" y="0"/>
                </a:lnTo>
                <a:lnTo>
                  <a:pt x="0" y="423595"/>
                </a:lnTo>
                <a:lnTo>
                  <a:pt x="342518" y="423595"/>
                </a:lnTo>
                <a:lnTo>
                  <a:pt x="377863" y="323761"/>
                </a:lnTo>
                <a:lnTo>
                  <a:pt x="151536" y="323761"/>
                </a:lnTo>
                <a:lnTo>
                  <a:pt x="175628" y="255981"/>
                </a:lnTo>
                <a:lnTo>
                  <a:pt x="377736" y="255981"/>
                </a:lnTo>
                <a:lnTo>
                  <a:pt x="410616" y="163982"/>
                </a:lnTo>
                <a:lnTo>
                  <a:pt x="208483" y="163982"/>
                </a:lnTo>
                <a:lnTo>
                  <a:pt x="231711" y="99237"/>
                </a:lnTo>
                <a:lnTo>
                  <a:pt x="454393" y="99237"/>
                </a:lnTo>
                <a:lnTo>
                  <a:pt x="490308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2979" y="2420532"/>
            <a:ext cx="478155" cy="424180"/>
          </a:xfrm>
          <a:custGeom>
            <a:avLst/>
            <a:gdLst/>
            <a:ahLst/>
            <a:cxnLst/>
            <a:rect l="l" t="t" r="r" b="b"/>
            <a:pathLst>
              <a:path w="478154" h="424180">
                <a:moveTo>
                  <a:pt x="311162" y="0"/>
                </a:moveTo>
                <a:lnTo>
                  <a:pt x="151409" y="0"/>
                </a:lnTo>
                <a:lnTo>
                  <a:pt x="0" y="423595"/>
                </a:lnTo>
                <a:lnTo>
                  <a:pt x="117982" y="423595"/>
                </a:lnTo>
                <a:lnTo>
                  <a:pt x="163715" y="295300"/>
                </a:lnTo>
                <a:lnTo>
                  <a:pt x="342248" y="295300"/>
                </a:lnTo>
                <a:lnTo>
                  <a:pt x="336816" y="280797"/>
                </a:lnTo>
                <a:lnTo>
                  <a:pt x="366976" y="270766"/>
                </a:lnTo>
                <a:lnTo>
                  <a:pt x="391890" y="259153"/>
                </a:lnTo>
                <a:lnTo>
                  <a:pt x="412251" y="246410"/>
                </a:lnTo>
                <a:lnTo>
                  <a:pt x="428751" y="232994"/>
                </a:lnTo>
                <a:lnTo>
                  <a:pt x="448371" y="211391"/>
                </a:lnTo>
                <a:lnTo>
                  <a:pt x="453166" y="203327"/>
                </a:lnTo>
                <a:lnTo>
                  <a:pt x="195960" y="203327"/>
                </a:lnTo>
                <a:lnTo>
                  <a:pt x="232740" y="101053"/>
                </a:lnTo>
                <a:lnTo>
                  <a:pt x="477007" y="101053"/>
                </a:lnTo>
                <a:lnTo>
                  <a:pt x="473886" y="82830"/>
                </a:lnTo>
                <a:lnTo>
                  <a:pt x="452577" y="43561"/>
                </a:lnTo>
                <a:lnTo>
                  <a:pt x="398452" y="11122"/>
                </a:lnTo>
                <a:lnTo>
                  <a:pt x="359215" y="2809"/>
                </a:lnTo>
                <a:lnTo>
                  <a:pt x="311162" y="0"/>
                </a:lnTo>
                <a:close/>
              </a:path>
              <a:path w="478154" h="424180">
                <a:moveTo>
                  <a:pt x="342248" y="295300"/>
                </a:moveTo>
                <a:lnTo>
                  <a:pt x="215734" y="295300"/>
                </a:lnTo>
                <a:lnTo>
                  <a:pt x="260769" y="423595"/>
                </a:lnTo>
                <a:lnTo>
                  <a:pt x="390296" y="423595"/>
                </a:lnTo>
                <a:lnTo>
                  <a:pt x="342248" y="295300"/>
                </a:lnTo>
                <a:close/>
              </a:path>
              <a:path w="478154" h="424180">
                <a:moveTo>
                  <a:pt x="477007" y="101053"/>
                </a:moveTo>
                <a:lnTo>
                  <a:pt x="296887" y="101053"/>
                </a:lnTo>
                <a:lnTo>
                  <a:pt x="313937" y="102056"/>
                </a:lnTo>
                <a:lnTo>
                  <a:pt x="327926" y="104987"/>
                </a:lnTo>
                <a:lnTo>
                  <a:pt x="356074" y="135846"/>
                </a:lnTo>
                <a:lnTo>
                  <a:pt x="356057" y="144030"/>
                </a:lnTo>
                <a:lnTo>
                  <a:pt x="337743" y="180327"/>
                </a:lnTo>
                <a:lnTo>
                  <a:pt x="286096" y="201776"/>
                </a:lnTo>
                <a:lnTo>
                  <a:pt x="263131" y="203327"/>
                </a:lnTo>
                <a:lnTo>
                  <a:pt x="453166" y="203327"/>
                </a:lnTo>
                <a:lnTo>
                  <a:pt x="462968" y="186839"/>
                </a:lnTo>
                <a:lnTo>
                  <a:pt x="472675" y="159795"/>
                </a:lnTo>
                <a:lnTo>
                  <a:pt x="477621" y="130721"/>
                </a:lnTo>
                <a:lnTo>
                  <a:pt x="477846" y="105952"/>
                </a:lnTo>
                <a:lnTo>
                  <a:pt x="477007" y="101053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75196" y="1777395"/>
            <a:ext cx="1097280" cy="1120140"/>
          </a:xfrm>
          <a:custGeom>
            <a:avLst/>
            <a:gdLst/>
            <a:ahLst/>
            <a:cxnLst/>
            <a:rect l="l" t="t" r="r" b="b"/>
            <a:pathLst>
              <a:path w="1097279" h="1120139">
                <a:moveTo>
                  <a:pt x="553034" y="0"/>
                </a:moveTo>
                <a:lnTo>
                  <a:pt x="505323" y="2052"/>
                </a:lnTo>
                <a:lnTo>
                  <a:pt x="458737" y="8099"/>
                </a:lnTo>
                <a:lnTo>
                  <a:pt x="413444" y="17971"/>
                </a:lnTo>
                <a:lnTo>
                  <a:pt x="369608" y="31501"/>
                </a:lnTo>
                <a:lnTo>
                  <a:pt x="327397" y="48522"/>
                </a:lnTo>
                <a:lnTo>
                  <a:pt x="286975" y="68865"/>
                </a:lnTo>
                <a:lnTo>
                  <a:pt x="248510" y="92363"/>
                </a:lnTo>
                <a:lnTo>
                  <a:pt x="212168" y="118847"/>
                </a:lnTo>
                <a:lnTo>
                  <a:pt x="178114" y="148151"/>
                </a:lnTo>
                <a:lnTo>
                  <a:pt x="146515" y="180106"/>
                </a:lnTo>
                <a:lnTo>
                  <a:pt x="117537" y="214544"/>
                </a:lnTo>
                <a:lnTo>
                  <a:pt x="91346" y="251298"/>
                </a:lnTo>
                <a:lnTo>
                  <a:pt x="68108" y="290200"/>
                </a:lnTo>
                <a:lnTo>
                  <a:pt x="47989" y="331082"/>
                </a:lnTo>
                <a:lnTo>
                  <a:pt x="31156" y="373776"/>
                </a:lnTo>
                <a:lnTo>
                  <a:pt x="17774" y="418115"/>
                </a:lnTo>
                <a:lnTo>
                  <a:pt x="8010" y="463930"/>
                </a:lnTo>
                <a:lnTo>
                  <a:pt x="2030" y="511055"/>
                </a:lnTo>
                <a:lnTo>
                  <a:pt x="0" y="559320"/>
                </a:lnTo>
                <a:lnTo>
                  <a:pt x="0" y="560108"/>
                </a:lnTo>
                <a:lnTo>
                  <a:pt x="2030" y="608396"/>
                </a:lnTo>
                <a:lnTo>
                  <a:pt x="8010" y="655542"/>
                </a:lnTo>
                <a:lnTo>
                  <a:pt x="17774" y="701377"/>
                </a:lnTo>
                <a:lnTo>
                  <a:pt x="31156" y="745733"/>
                </a:lnTo>
                <a:lnTo>
                  <a:pt x="47989" y="788444"/>
                </a:lnTo>
                <a:lnTo>
                  <a:pt x="68108" y="829340"/>
                </a:lnTo>
                <a:lnTo>
                  <a:pt x="91346" y="868255"/>
                </a:lnTo>
                <a:lnTo>
                  <a:pt x="117537" y="905021"/>
                </a:lnTo>
                <a:lnTo>
                  <a:pt x="146515" y="939470"/>
                </a:lnTo>
                <a:lnTo>
                  <a:pt x="178114" y="971434"/>
                </a:lnTo>
                <a:lnTo>
                  <a:pt x="212168" y="1000745"/>
                </a:lnTo>
                <a:lnTo>
                  <a:pt x="248510" y="1027236"/>
                </a:lnTo>
                <a:lnTo>
                  <a:pt x="286975" y="1050740"/>
                </a:lnTo>
                <a:lnTo>
                  <a:pt x="327397" y="1071087"/>
                </a:lnTo>
                <a:lnTo>
                  <a:pt x="369608" y="1088111"/>
                </a:lnTo>
                <a:lnTo>
                  <a:pt x="413444" y="1101644"/>
                </a:lnTo>
                <a:lnTo>
                  <a:pt x="458737" y="1111518"/>
                </a:lnTo>
                <a:lnTo>
                  <a:pt x="505323" y="1117566"/>
                </a:lnTo>
                <a:lnTo>
                  <a:pt x="553034" y="1119619"/>
                </a:lnTo>
                <a:lnTo>
                  <a:pt x="603368" y="1117331"/>
                </a:lnTo>
                <a:lnTo>
                  <a:pt x="652437" y="1110598"/>
                </a:lnTo>
                <a:lnTo>
                  <a:pt x="700046" y="1099619"/>
                </a:lnTo>
                <a:lnTo>
                  <a:pt x="745999" y="1084592"/>
                </a:lnTo>
                <a:lnTo>
                  <a:pt x="790101" y="1065716"/>
                </a:lnTo>
                <a:lnTo>
                  <a:pt x="832157" y="1043188"/>
                </a:lnTo>
                <a:lnTo>
                  <a:pt x="871970" y="1017206"/>
                </a:lnTo>
                <a:lnTo>
                  <a:pt x="909345" y="987969"/>
                </a:lnTo>
                <a:lnTo>
                  <a:pt x="927829" y="970788"/>
                </a:lnTo>
                <a:lnTo>
                  <a:pt x="553034" y="970788"/>
                </a:lnTo>
                <a:lnTo>
                  <a:pt x="505654" y="968024"/>
                </a:lnTo>
                <a:lnTo>
                  <a:pt x="459877" y="959939"/>
                </a:lnTo>
                <a:lnTo>
                  <a:pt x="416006" y="946838"/>
                </a:lnTo>
                <a:lnTo>
                  <a:pt x="374348" y="929031"/>
                </a:lnTo>
                <a:lnTo>
                  <a:pt x="335207" y="906825"/>
                </a:lnTo>
                <a:lnTo>
                  <a:pt x="298887" y="880526"/>
                </a:lnTo>
                <a:lnTo>
                  <a:pt x="265693" y="850442"/>
                </a:lnTo>
                <a:lnTo>
                  <a:pt x="235930" y="816882"/>
                </a:lnTo>
                <a:lnTo>
                  <a:pt x="209903" y="780151"/>
                </a:lnTo>
                <a:lnTo>
                  <a:pt x="187916" y="740558"/>
                </a:lnTo>
                <a:lnTo>
                  <a:pt x="170275" y="698411"/>
                </a:lnTo>
                <a:lnTo>
                  <a:pt x="157283" y="654016"/>
                </a:lnTo>
                <a:lnTo>
                  <a:pt x="149246" y="607681"/>
                </a:lnTo>
                <a:lnTo>
                  <a:pt x="146491" y="560108"/>
                </a:lnTo>
                <a:lnTo>
                  <a:pt x="146491" y="559320"/>
                </a:lnTo>
                <a:lnTo>
                  <a:pt x="149246" y="511823"/>
                </a:lnTo>
                <a:lnTo>
                  <a:pt x="157283" y="465551"/>
                </a:lnTo>
                <a:lnTo>
                  <a:pt x="170275" y="421205"/>
                </a:lnTo>
                <a:lnTo>
                  <a:pt x="187916" y="379095"/>
                </a:lnTo>
                <a:lnTo>
                  <a:pt x="209903" y="339529"/>
                </a:lnTo>
                <a:lnTo>
                  <a:pt x="235930" y="302816"/>
                </a:lnTo>
                <a:lnTo>
                  <a:pt x="265693" y="269266"/>
                </a:lnTo>
                <a:lnTo>
                  <a:pt x="298887" y="239188"/>
                </a:lnTo>
                <a:lnTo>
                  <a:pt x="335207" y="212889"/>
                </a:lnTo>
                <a:lnTo>
                  <a:pt x="374348" y="190679"/>
                </a:lnTo>
                <a:lnTo>
                  <a:pt x="416006" y="172867"/>
                </a:lnTo>
                <a:lnTo>
                  <a:pt x="459877" y="159762"/>
                </a:lnTo>
                <a:lnTo>
                  <a:pt x="505654" y="151672"/>
                </a:lnTo>
                <a:lnTo>
                  <a:pt x="553034" y="148907"/>
                </a:lnTo>
                <a:lnTo>
                  <a:pt x="927882" y="148907"/>
                </a:lnTo>
                <a:lnTo>
                  <a:pt x="909345" y="131672"/>
                </a:lnTo>
                <a:lnTo>
                  <a:pt x="871970" y="102427"/>
                </a:lnTo>
                <a:lnTo>
                  <a:pt x="832157" y="76440"/>
                </a:lnTo>
                <a:lnTo>
                  <a:pt x="790101" y="53908"/>
                </a:lnTo>
                <a:lnTo>
                  <a:pt x="745999" y="35029"/>
                </a:lnTo>
                <a:lnTo>
                  <a:pt x="700046" y="20000"/>
                </a:lnTo>
                <a:lnTo>
                  <a:pt x="652437" y="9021"/>
                </a:lnTo>
                <a:lnTo>
                  <a:pt x="603368" y="2288"/>
                </a:lnTo>
                <a:lnTo>
                  <a:pt x="553034" y="0"/>
                </a:lnTo>
                <a:close/>
              </a:path>
              <a:path w="1097279" h="1120139">
                <a:moveTo>
                  <a:pt x="1097140" y="659879"/>
                </a:moveTo>
                <a:lnTo>
                  <a:pt x="929258" y="715530"/>
                </a:lnTo>
                <a:lnTo>
                  <a:pt x="908540" y="758992"/>
                </a:lnTo>
                <a:lnTo>
                  <a:pt x="883098" y="799462"/>
                </a:lnTo>
                <a:lnTo>
                  <a:pt x="853293" y="836569"/>
                </a:lnTo>
                <a:lnTo>
                  <a:pt x="819490" y="869939"/>
                </a:lnTo>
                <a:lnTo>
                  <a:pt x="782051" y="899199"/>
                </a:lnTo>
                <a:lnTo>
                  <a:pt x="741340" y="923976"/>
                </a:lnTo>
                <a:lnTo>
                  <a:pt x="697720" y="943896"/>
                </a:lnTo>
                <a:lnTo>
                  <a:pt x="651553" y="958587"/>
                </a:lnTo>
                <a:lnTo>
                  <a:pt x="603203" y="967675"/>
                </a:lnTo>
                <a:lnTo>
                  <a:pt x="553034" y="970788"/>
                </a:lnTo>
                <a:lnTo>
                  <a:pt x="927829" y="970788"/>
                </a:lnTo>
                <a:lnTo>
                  <a:pt x="976001" y="920522"/>
                </a:lnTo>
                <a:lnTo>
                  <a:pt x="1004891" y="882709"/>
                </a:lnTo>
                <a:lnTo>
                  <a:pt x="1030561" y="842432"/>
                </a:lnTo>
                <a:lnTo>
                  <a:pt x="1052817" y="799892"/>
                </a:lnTo>
                <a:lnTo>
                  <a:pt x="1071462" y="755285"/>
                </a:lnTo>
                <a:lnTo>
                  <a:pt x="1086302" y="708811"/>
                </a:lnTo>
                <a:lnTo>
                  <a:pt x="1097126" y="660730"/>
                </a:lnTo>
                <a:lnTo>
                  <a:pt x="1096975" y="660730"/>
                </a:lnTo>
                <a:lnTo>
                  <a:pt x="1097140" y="659879"/>
                </a:lnTo>
                <a:close/>
              </a:path>
              <a:path w="1097279" h="1120139">
                <a:moveTo>
                  <a:pt x="1097140" y="660666"/>
                </a:moveTo>
                <a:lnTo>
                  <a:pt x="1096975" y="660730"/>
                </a:lnTo>
                <a:lnTo>
                  <a:pt x="1097126" y="660730"/>
                </a:lnTo>
                <a:close/>
              </a:path>
              <a:path w="1097279" h="1120139">
                <a:moveTo>
                  <a:pt x="927882" y="148907"/>
                </a:moveTo>
                <a:lnTo>
                  <a:pt x="553034" y="148907"/>
                </a:lnTo>
                <a:lnTo>
                  <a:pt x="603203" y="152007"/>
                </a:lnTo>
                <a:lnTo>
                  <a:pt x="651553" y="161062"/>
                </a:lnTo>
                <a:lnTo>
                  <a:pt x="697720" y="175705"/>
                </a:lnTo>
                <a:lnTo>
                  <a:pt x="741340" y="195571"/>
                </a:lnTo>
                <a:lnTo>
                  <a:pt x="782051" y="220292"/>
                </a:lnTo>
                <a:lnTo>
                  <a:pt x="819490" y="249503"/>
                </a:lnTo>
                <a:lnTo>
                  <a:pt x="853293" y="282837"/>
                </a:lnTo>
                <a:lnTo>
                  <a:pt x="883098" y="319927"/>
                </a:lnTo>
                <a:lnTo>
                  <a:pt x="908540" y="360407"/>
                </a:lnTo>
                <a:lnTo>
                  <a:pt x="929258" y="403910"/>
                </a:lnTo>
                <a:lnTo>
                  <a:pt x="1097140" y="459905"/>
                </a:lnTo>
                <a:lnTo>
                  <a:pt x="1096975" y="459066"/>
                </a:lnTo>
                <a:lnTo>
                  <a:pt x="1097126" y="459066"/>
                </a:lnTo>
                <a:lnTo>
                  <a:pt x="1086302" y="410954"/>
                </a:lnTo>
                <a:lnTo>
                  <a:pt x="1071462" y="364452"/>
                </a:lnTo>
                <a:lnTo>
                  <a:pt x="1052817" y="319822"/>
                </a:lnTo>
                <a:lnTo>
                  <a:pt x="1030561" y="277261"/>
                </a:lnTo>
                <a:lnTo>
                  <a:pt x="1004891" y="236968"/>
                </a:lnTo>
                <a:lnTo>
                  <a:pt x="976001" y="199140"/>
                </a:lnTo>
                <a:lnTo>
                  <a:pt x="944087" y="163975"/>
                </a:lnTo>
                <a:lnTo>
                  <a:pt x="927882" y="148907"/>
                </a:lnTo>
                <a:close/>
              </a:path>
              <a:path w="1097279" h="1120139">
                <a:moveTo>
                  <a:pt x="1097126" y="459066"/>
                </a:moveTo>
                <a:lnTo>
                  <a:pt x="1096975" y="459066"/>
                </a:lnTo>
                <a:lnTo>
                  <a:pt x="1097140" y="45913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86107" y="2094139"/>
            <a:ext cx="848360" cy="486409"/>
          </a:xfrm>
          <a:custGeom>
            <a:avLst/>
            <a:gdLst/>
            <a:ahLst/>
            <a:cxnLst/>
            <a:rect l="l" t="t" r="r" b="b"/>
            <a:pathLst>
              <a:path w="848360" h="486410">
                <a:moveTo>
                  <a:pt x="3284" y="485165"/>
                </a:moveTo>
                <a:lnTo>
                  <a:pt x="736" y="485165"/>
                </a:lnTo>
                <a:lnTo>
                  <a:pt x="0" y="486105"/>
                </a:lnTo>
                <a:lnTo>
                  <a:pt x="3284" y="485165"/>
                </a:lnTo>
                <a:close/>
              </a:path>
              <a:path w="848360" h="486410">
                <a:moveTo>
                  <a:pt x="0" y="749"/>
                </a:moveTo>
                <a:lnTo>
                  <a:pt x="186562" y="243014"/>
                </a:lnTo>
                <a:lnTo>
                  <a:pt x="0" y="485368"/>
                </a:lnTo>
                <a:lnTo>
                  <a:pt x="736" y="485165"/>
                </a:lnTo>
                <a:lnTo>
                  <a:pt x="3284" y="485165"/>
                </a:lnTo>
                <a:lnTo>
                  <a:pt x="848156" y="243395"/>
                </a:lnTo>
                <a:lnTo>
                  <a:pt x="846835" y="243014"/>
                </a:lnTo>
                <a:lnTo>
                  <a:pt x="848156" y="242633"/>
                </a:lnTo>
                <a:lnTo>
                  <a:pt x="3373" y="965"/>
                </a:lnTo>
                <a:lnTo>
                  <a:pt x="736" y="965"/>
                </a:lnTo>
                <a:lnTo>
                  <a:pt x="0" y="749"/>
                </a:lnTo>
                <a:close/>
              </a:path>
              <a:path w="848360" h="486410">
                <a:moveTo>
                  <a:pt x="0" y="0"/>
                </a:moveTo>
                <a:lnTo>
                  <a:pt x="736" y="965"/>
                </a:lnTo>
                <a:lnTo>
                  <a:pt x="3373" y="965"/>
                </a:lnTo>
                <a:lnTo>
                  <a:pt x="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24389" y="2335997"/>
            <a:ext cx="2289175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111" y="0"/>
                </a:lnTo>
              </a:path>
            </a:pathLst>
          </a:custGeom>
          <a:ln w="2015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56786" y="3013044"/>
            <a:ext cx="3072765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10"/>
              </a:lnSpc>
              <a:spcBef>
                <a:spcPts val="100"/>
              </a:spcBef>
            </a:pPr>
            <a:r>
              <a:rPr sz="2200" spc="280" dirty="0">
                <a:solidFill>
                  <a:srgbClr val="243E8C"/>
                </a:solidFill>
                <a:latin typeface="Calibri"/>
                <a:cs typeface="Calibri"/>
              </a:rPr>
              <a:t>Smart </a:t>
            </a:r>
            <a:r>
              <a:rPr sz="2200" spc="240" dirty="0">
                <a:solidFill>
                  <a:srgbClr val="243E8C"/>
                </a:solidFill>
                <a:latin typeface="Calibri"/>
                <a:cs typeface="Calibri"/>
              </a:rPr>
              <a:t>Power</a:t>
            </a:r>
            <a:r>
              <a:rPr sz="2200" spc="-28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2200" spc="260" dirty="0">
                <a:solidFill>
                  <a:srgbClr val="243E8C"/>
                </a:solidFill>
                <a:latin typeface="Calibri"/>
                <a:cs typeface="Calibri"/>
              </a:rPr>
              <a:t>Systems</a:t>
            </a:r>
            <a:endParaRPr sz="2200">
              <a:latin typeface="Calibri"/>
              <a:cs typeface="Calibri"/>
            </a:endParaRPr>
          </a:p>
          <a:p>
            <a:pPr marL="38735">
              <a:lnSpc>
                <a:spcPts val="2250"/>
              </a:lnSpc>
            </a:pPr>
            <a:r>
              <a:rPr sz="1900" spc="150" dirty="0">
                <a:solidFill>
                  <a:srgbClr val="243E8C"/>
                </a:solidFill>
                <a:latin typeface="Calibri"/>
                <a:cs typeface="Calibri"/>
              </a:rPr>
              <a:t>That</a:t>
            </a:r>
            <a:r>
              <a:rPr sz="1900" spc="5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900" spc="165" dirty="0">
                <a:solidFill>
                  <a:srgbClr val="243E8C"/>
                </a:solidFill>
                <a:latin typeface="Calibri"/>
                <a:cs typeface="Calibri"/>
              </a:rPr>
              <a:t>Work</a:t>
            </a:r>
            <a:r>
              <a:rPr sz="1900" spc="5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900" spc="155" dirty="0">
                <a:solidFill>
                  <a:srgbClr val="243E8C"/>
                </a:solidFill>
                <a:latin typeface="Calibri"/>
                <a:cs typeface="Calibri"/>
              </a:rPr>
              <a:t>as</a:t>
            </a:r>
            <a:r>
              <a:rPr sz="1900" spc="5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243E8C"/>
                </a:solidFill>
                <a:latin typeface="Calibri"/>
                <a:cs typeface="Calibri"/>
              </a:rPr>
              <a:t>Hard</a:t>
            </a:r>
            <a:r>
              <a:rPr sz="1900" spc="5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900" spc="155" dirty="0">
                <a:solidFill>
                  <a:srgbClr val="243E8C"/>
                </a:solidFill>
                <a:latin typeface="Calibri"/>
                <a:cs typeface="Calibri"/>
              </a:rPr>
              <a:t>as</a:t>
            </a:r>
            <a:r>
              <a:rPr sz="1900" spc="5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900" spc="185" dirty="0">
                <a:solidFill>
                  <a:srgbClr val="243E8C"/>
                </a:solidFill>
                <a:latin typeface="Calibri"/>
                <a:cs typeface="Calibri"/>
              </a:rPr>
              <a:t>You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147" y="330199"/>
            <a:ext cx="4970780" cy="4813300"/>
          </a:xfrm>
          <a:custGeom>
            <a:avLst/>
            <a:gdLst/>
            <a:ahLst/>
            <a:cxnLst/>
            <a:rect l="l" t="t" r="r" b="b"/>
            <a:pathLst>
              <a:path w="4970780" h="4813300">
                <a:moveTo>
                  <a:pt x="2891222" y="25400"/>
                </a:moveTo>
                <a:lnTo>
                  <a:pt x="2126824" y="25400"/>
                </a:lnTo>
                <a:lnTo>
                  <a:pt x="2080658" y="38100"/>
                </a:lnTo>
                <a:lnTo>
                  <a:pt x="2034778" y="38100"/>
                </a:lnTo>
                <a:lnTo>
                  <a:pt x="1636035" y="152400"/>
                </a:lnTo>
                <a:lnTo>
                  <a:pt x="1593454" y="177800"/>
                </a:lnTo>
                <a:lnTo>
                  <a:pt x="1509424" y="203200"/>
                </a:lnTo>
                <a:lnTo>
                  <a:pt x="1467991" y="228600"/>
                </a:lnTo>
                <a:lnTo>
                  <a:pt x="1426957" y="241300"/>
                </a:lnTo>
                <a:lnTo>
                  <a:pt x="1386330" y="266700"/>
                </a:lnTo>
                <a:lnTo>
                  <a:pt x="1346118" y="279400"/>
                </a:lnTo>
                <a:lnTo>
                  <a:pt x="1266972" y="330200"/>
                </a:lnTo>
                <a:lnTo>
                  <a:pt x="1189584" y="381000"/>
                </a:lnTo>
                <a:lnTo>
                  <a:pt x="1151570" y="393700"/>
                </a:lnTo>
                <a:lnTo>
                  <a:pt x="1076940" y="444500"/>
                </a:lnTo>
                <a:lnTo>
                  <a:pt x="1040342" y="482600"/>
                </a:lnTo>
                <a:lnTo>
                  <a:pt x="968617" y="533400"/>
                </a:lnTo>
                <a:lnTo>
                  <a:pt x="933507" y="558800"/>
                </a:lnTo>
                <a:lnTo>
                  <a:pt x="898910" y="584200"/>
                </a:lnTo>
                <a:lnTo>
                  <a:pt x="864833" y="622300"/>
                </a:lnTo>
                <a:lnTo>
                  <a:pt x="831285" y="647700"/>
                </a:lnTo>
                <a:lnTo>
                  <a:pt x="798274" y="673100"/>
                </a:lnTo>
                <a:lnTo>
                  <a:pt x="765808" y="711200"/>
                </a:lnTo>
                <a:lnTo>
                  <a:pt x="733894" y="736600"/>
                </a:lnTo>
                <a:lnTo>
                  <a:pt x="702542" y="774700"/>
                </a:lnTo>
                <a:lnTo>
                  <a:pt x="671760" y="800100"/>
                </a:lnTo>
                <a:lnTo>
                  <a:pt x="641555" y="838200"/>
                </a:lnTo>
                <a:lnTo>
                  <a:pt x="611935" y="876300"/>
                </a:lnTo>
                <a:lnTo>
                  <a:pt x="582909" y="901700"/>
                </a:lnTo>
                <a:lnTo>
                  <a:pt x="554485" y="939800"/>
                </a:lnTo>
                <a:lnTo>
                  <a:pt x="526671" y="977900"/>
                </a:lnTo>
                <a:lnTo>
                  <a:pt x="499474" y="1016000"/>
                </a:lnTo>
                <a:lnTo>
                  <a:pt x="472904" y="1054100"/>
                </a:lnTo>
                <a:lnTo>
                  <a:pt x="446968" y="1092200"/>
                </a:lnTo>
                <a:lnTo>
                  <a:pt x="421675" y="1130300"/>
                </a:lnTo>
                <a:lnTo>
                  <a:pt x="397031" y="1168400"/>
                </a:lnTo>
                <a:lnTo>
                  <a:pt x="373047" y="1206500"/>
                </a:lnTo>
                <a:lnTo>
                  <a:pt x="349729" y="1244600"/>
                </a:lnTo>
                <a:lnTo>
                  <a:pt x="327086" y="1282700"/>
                </a:lnTo>
                <a:lnTo>
                  <a:pt x="305126" y="1320800"/>
                </a:lnTo>
                <a:lnTo>
                  <a:pt x="283857" y="1358900"/>
                </a:lnTo>
                <a:lnTo>
                  <a:pt x="263287" y="1397000"/>
                </a:lnTo>
                <a:lnTo>
                  <a:pt x="243424" y="1447800"/>
                </a:lnTo>
                <a:lnTo>
                  <a:pt x="224277" y="1485900"/>
                </a:lnTo>
                <a:lnTo>
                  <a:pt x="205853" y="1524000"/>
                </a:lnTo>
                <a:lnTo>
                  <a:pt x="188161" y="1562100"/>
                </a:lnTo>
                <a:lnTo>
                  <a:pt x="171208" y="1612900"/>
                </a:lnTo>
                <a:lnTo>
                  <a:pt x="155004" y="1651000"/>
                </a:lnTo>
                <a:lnTo>
                  <a:pt x="139555" y="1701800"/>
                </a:lnTo>
                <a:lnTo>
                  <a:pt x="124871" y="1739900"/>
                </a:lnTo>
                <a:lnTo>
                  <a:pt x="110958" y="1790700"/>
                </a:lnTo>
                <a:lnTo>
                  <a:pt x="97826" y="1828800"/>
                </a:lnTo>
                <a:lnTo>
                  <a:pt x="85482" y="1879600"/>
                </a:lnTo>
                <a:lnTo>
                  <a:pt x="73935" y="1917700"/>
                </a:lnTo>
                <a:lnTo>
                  <a:pt x="63193" y="1968500"/>
                </a:lnTo>
                <a:lnTo>
                  <a:pt x="53263" y="2006600"/>
                </a:lnTo>
                <a:lnTo>
                  <a:pt x="44154" y="2057400"/>
                </a:lnTo>
                <a:lnTo>
                  <a:pt x="35874" y="2108200"/>
                </a:lnTo>
                <a:lnTo>
                  <a:pt x="28432" y="2146300"/>
                </a:lnTo>
                <a:lnTo>
                  <a:pt x="21834" y="2197100"/>
                </a:lnTo>
                <a:lnTo>
                  <a:pt x="16090" y="2247900"/>
                </a:lnTo>
                <a:lnTo>
                  <a:pt x="11207" y="2286000"/>
                </a:lnTo>
                <a:lnTo>
                  <a:pt x="7194" y="2336800"/>
                </a:lnTo>
                <a:lnTo>
                  <a:pt x="4059" y="2387600"/>
                </a:lnTo>
                <a:lnTo>
                  <a:pt x="1809" y="2438400"/>
                </a:lnTo>
                <a:lnTo>
                  <a:pt x="453" y="2489200"/>
                </a:lnTo>
                <a:lnTo>
                  <a:pt x="0" y="2527300"/>
                </a:lnTo>
                <a:lnTo>
                  <a:pt x="0" y="2540000"/>
                </a:lnTo>
                <a:lnTo>
                  <a:pt x="453" y="2590800"/>
                </a:lnTo>
                <a:lnTo>
                  <a:pt x="1809" y="2628900"/>
                </a:lnTo>
                <a:lnTo>
                  <a:pt x="4059" y="2679700"/>
                </a:lnTo>
                <a:lnTo>
                  <a:pt x="7194" y="2730500"/>
                </a:lnTo>
                <a:lnTo>
                  <a:pt x="11207" y="2781300"/>
                </a:lnTo>
                <a:lnTo>
                  <a:pt x="16090" y="2819400"/>
                </a:lnTo>
                <a:lnTo>
                  <a:pt x="21834" y="2870200"/>
                </a:lnTo>
                <a:lnTo>
                  <a:pt x="28432" y="2921000"/>
                </a:lnTo>
                <a:lnTo>
                  <a:pt x="35874" y="2971800"/>
                </a:lnTo>
                <a:lnTo>
                  <a:pt x="44154" y="3009900"/>
                </a:lnTo>
                <a:lnTo>
                  <a:pt x="53263" y="3060700"/>
                </a:lnTo>
                <a:lnTo>
                  <a:pt x="63193" y="3098800"/>
                </a:lnTo>
                <a:lnTo>
                  <a:pt x="73935" y="3149600"/>
                </a:lnTo>
                <a:lnTo>
                  <a:pt x="85482" y="3200400"/>
                </a:lnTo>
                <a:lnTo>
                  <a:pt x="97826" y="3238500"/>
                </a:lnTo>
                <a:lnTo>
                  <a:pt x="110958" y="3289300"/>
                </a:lnTo>
                <a:lnTo>
                  <a:pt x="124871" y="3327400"/>
                </a:lnTo>
                <a:lnTo>
                  <a:pt x="139555" y="3378200"/>
                </a:lnTo>
                <a:lnTo>
                  <a:pt x="155004" y="3416300"/>
                </a:lnTo>
                <a:lnTo>
                  <a:pt x="171208" y="3454400"/>
                </a:lnTo>
                <a:lnTo>
                  <a:pt x="188161" y="3505200"/>
                </a:lnTo>
                <a:lnTo>
                  <a:pt x="205853" y="3543300"/>
                </a:lnTo>
                <a:lnTo>
                  <a:pt x="224277" y="3581400"/>
                </a:lnTo>
                <a:lnTo>
                  <a:pt x="243424" y="3632200"/>
                </a:lnTo>
                <a:lnTo>
                  <a:pt x="263287" y="3670300"/>
                </a:lnTo>
                <a:lnTo>
                  <a:pt x="283857" y="3708400"/>
                </a:lnTo>
                <a:lnTo>
                  <a:pt x="305126" y="3746500"/>
                </a:lnTo>
                <a:lnTo>
                  <a:pt x="327086" y="3784600"/>
                </a:lnTo>
                <a:lnTo>
                  <a:pt x="349729" y="3822700"/>
                </a:lnTo>
                <a:lnTo>
                  <a:pt x="373047" y="3873500"/>
                </a:lnTo>
                <a:lnTo>
                  <a:pt x="397031" y="3911600"/>
                </a:lnTo>
                <a:lnTo>
                  <a:pt x="421675" y="3949700"/>
                </a:lnTo>
                <a:lnTo>
                  <a:pt x="446968" y="3987800"/>
                </a:lnTo>
                <a:lnTo>
                  <a:pt x="472904" y="4013200"/>
                </a:lnTo>
                <a:lnTo>
                  <a:pt x="499474" y="4051300"/>
                </a:lnTo>
                <a:lnTo>
                  <a:pt x="526671" y="4089400"/>
                </a:lnTo>
                <a:lnTo>
                  <a:pt x="554485" y="4127500"/>
                </a:lnTo>
                <a:lnTo>
                  <a:pt x="582909" y="4165600"/>
                </a:lnTo>
                <a:lnTo>
                  <a:pt x="611935" y="4191000"/>
                </a:lnTo>
                <a:lnTo>
                  <a:pt x="641555" y="4229100"/>
                </a:lnTo>
                <a:lnTo>
                  <a:pt x="671760" y="4267200"/>
                </a:lnTo>
                <a:lnTo>
                  <a:pt x="702542" y="4292600"/>
                </a:lnTo>
                <a:lnTo>
                  <a:pt x="733894" y="4330700"/>
                </a:lnTo>
                <a:lnTo>
                  <a:pt x="765808" y="4356100"/>
                </a:lnTo>
                <a:lnTo>
                  <a:pt x="798274" y="4394200"/>
                </a:lnTo>
                <a:lnTo>
                  <a:pt x="831285" y="4419600"/>
                </a:lnTo>
                <a:lnTo>
                  <a:pt x="864833" y="4457700"/>
                </a:lnTo>
                <a:lnTo>
                  <a:pt x="898910" y="4483100"/>
                </a:lnTo>
                <a:lnTo>
                  <a:pt x="933507" y="4508500"/>
                </a:lnTo>
                <a:lnTo>
                  <a:pt x="968617" y="4533900"/>
                </a:lnTo>
                <a:lnTo>
                  <a:pt x="1004231" y="4572000"/>
                </a:lnTo>
                <a:lnTo>
                  <a:pt x="1040342" y="4597400"/>
                </a:lnTo>
                <a:lnTo>
                  <a:pt x="1114019" y="4648200"/>
                </a:lnTo>
                <a:lnTo>
                  <a:pt x="1189584" y="4699000"/>
                </a:lnTo>
                <a:lnTo>
                  <a:pt x="1228054" y="4711700"/>
                </a:lnTo>
                <a:lnTo>
                  <a:pt x="1266972" y="4737100"/>
                </a:lnTo>
                <a:lnTo>
                  <a:pt x="1346118" y="4787900"/>
                </a:lnTo>
                <a:lnTo>
                  <a:pt x="1386330" y="4800600"/>
                </a:lnTo>
                <a:lnTo>
                  <a:pt x="1416831" y="4813300"/>
                </a:lnTo>
                <a:lnTo>
                  <a:pt x="3602835" y="4813300"/>
                </a:lnTo>
                <a:lnTo>
                  <a:pt x="3644048" y="4800600"/>
                </a:lnTo>
                <a:lnTo>
                  <a:pt x="3725159" y="4749800"/>
                </a:lnTo>
                <a:lnTo>
                  <a:pt x="3804459" y="4699000"/>
                </a:lnTo>
                <a:lnTo>
                  <a:pt x="3881880" y="4648200"/>
                </a:lnTo>
                <a:lnTo>
                  <a:pt x="3957353" y="4597400"/>
                </a:lnTo>
                <a:lnTo>
                  <a:pt x="4030810" y="4546600"/>
                </a:lnTo>
                <a:lnTo>
                  <a:pt x="4066760" y="4521200"/>
                </a:lnTo>
                <a:lnTo>
                  <a:pt x="4102180" y="4483100"/>
                </a:lnTo>
                <a:lnTo>
                  <a:pt x="4137062" y="4457700"/>
                </a:lnTo>
                <a:lnTo>
                  <a:pt x="4171397" y="4432300"/>
                </a:lnTo>
                <a:lnTo>
                  <a:pt x="4205175" y="4394200"/>
                </a:lnTo>
                <a:lnTo>
                  <a:pt x="2361607" y="4394200"/>
                </a:lnTo>
                <a:lnTo>
                  <a:pt x="2314313" y="4381500"/>
                </a:lnTo>
                <a:lnTo>
                  <a:pt x="2267370" y="4381500"/>
                </a:lnTo>
                <a:lnTo>
                  <a:pt x="2220793" y="4368800"/>
                </a:lnTo>
                <a:lnTo>
                  <a:pt x="2174598" y="4368800"/>
                </a:lnTo>
                <a:lnTo>
                  <a:pt x="1906277" y="4292600"/>
                </a:lnTo>
                <a:lnTo>
                  <a:pt x="1820573" y="4267200"/>
                </a:lnTo>
                <a:lnTo>
                  <a:pt x="1778489" y="4241800"/>
                </a:lnTo>
                <a:lnTo>
                  <a:pt x="1736939" y="4229100"/>
                </a:lnTo>
                <a:lnTo>
                  <a:pt x="1695936" y="4203700"/>
                </a:lnTo>
                <a:lnTo>
                  <a:pt x="1655496" y="4191000"/>
                </a:lnTo>
                <a:lnTo>
                  <a:pt x="1576367" y="4140200"/>
                </a:lnTo>
                <a:lnTo>
                  <a:pt x="1537707" y="4114800"/>
                </a:lnTo>
                <a:lnTo>
                  <a:pt x="1499671" y="4089400"/>
                </a:lnTo>
                <a:lnTo>
                  <a:pt x="1462274" y="4064000"/>
                </a:lnTo>
                <a:lnTo>
                  <a:pt x="1425530" y="4038600"/>
                </a:lnTo>
                <a:lnTo>
                  <a:pt x="1389456" y="4013200"/>
                </a:lnTo>
                <a:lnTo>
                  <a:pt x="1354066" y="3987800"/>
                </a:lnTo>
                <a:lnTo>
                  <a:pt x="1319375" y="3962400"/>
                </a:lnTo>
                <a:lnTo>
                  <a:pt x="1285399" y="3924300"/>
                </a:lnTo>
                <a:lnTo>
                  <a:pt x="1252152" y="3898900"/>
                </a:lnTo>
                <a:lnTo>
                  <a:pt x="1219650" y="3873500"/>
                </a:lnTo>
                <a:lnTo>
                  <a:pt x="1187908" y="3835400"/>
                </a:lnTo>
                <a:lnTo>
                  <a:pt x="1156942" y="3797300"/>
                </a:lnTo>
                <a:lnTo>
                  <a:pt x="1126765" y="3771900"/>
                </a:lnTo>
                <a:lnTo>
                  <a:pt x="1097394" y="3733800"/>
                </a:lnTo>
                <a:lnTo>
                  <a:pt x="1068844" y="3695700"/>
                </a:lnTo>
                <a:lnTo>
                  <a:pt x="1041129" y="3657600"/>
                </a:lnTo>
                <a:lnTo>
                  <a:pt x="1014265" y="3632200"/>
                </a:lnTo>
                <a:lnTo>
                  <a:pt x="988268" y="3594100"/>
                </a:lnTo>
                <a:lnTo>
                  <a:pt x="963151" y="3556000"/>
                </a:lnTo>
                <a:lnTo>
                  <a:pt x="938931" y="3517900"/>
                </a:lnTo>
                <a:lnTo>
                  <a:pt x="915622" y="3479800"/>
                </a:lnTo>
                <a:lnTo>
                  <a:pt x="893240" y="3429000"/>
                </a:lnTo>
                <a:lnTo>
                  <a:pt x="871800" y="3390900"/>
                </a:lnTo>
                <a:lnTo>
                  <a:pt x="851316" y="3352800"/>
                </a:lnTo>
                <a:lnTo>
                  <a:pt x="831805" y="3314700"/>
                </a:lnTo>
                <a:lnTo>
                  <a:pt x="813281" y="3263900"/>
                </a:lnTo>
                <a:lnTo>
                  <a:pt x="795759" y="3225800"/>
                </a:lnTo>
                <a:lnTo>
                  <a:pt x="779255" y="3187700"/>
                </a:lnTo>
                <a:lnTo>
                  <a:pt x="763783" y="3136900"/>
                </a:lnTo>
                <a:lnTo>
                  <a:pt x="749360" y="3098800"/>
                </a:lnTo>
                <a:lnTo>
                  <a:pt x="735999" y="3048000"/>
                </a:lnTo>
                <a:lnTo>
                  <a:pt x="723717" y="3009900"/>
                </a:lnTo>
                <a:lnTo>
                  <a:pt x="712528" y="2959100"/>
                </a:lnTo>
                <a:lnTo>
                  <a:pt x="702447" y="2921000"/>
                </a:lnTo>
                <a:lnTo>
                  <a:pt x="693490" y="2870200"/>
                </a:lnTo>
                <a:lnTo>
                  <a:pt x="685672" y="2819400"/>
                </a:lnTo>
                <a:lnTo>
                  <a:pt x="679007" y="2781300"/>
                </a:lnTo>
                <a:lnTo>
                  <a:pt x="673512" y="2730500"/>
                </a:lnTo>
                <a:lnTo>
                  <a:pt x="669200" y="2679700"/>
                </a:lnTo>
                <a:lnTo>
                  <a:pt x="666089" y="2628900"/>
                </a:lnTo>
                <a:lnTo>
                  <a:pt x="664191" y="2578100"/>
                </a:lnTo>
                <a:lnTo>
                  <a:pt x="663524" y="2540000"/>
                </a:lnTo>
                <a:lnTo>
                  <a:pt x="664191" y="2489200"/>
                </a:lnTo>
                <a:lnTo>
                  <a:pt x="666089" y="2438400"/>
                </a:lnTo>
                <a:lnTo>
                  <a:pt x="669200" y="2387600"/>
                </a:lnTo>
                <a:lnTo>
                  <a:pt x="673512" y="2336800"/>
                </a:lnTo>
                <a:lnTo>
                  <a:pt x="679007" y="2298700"/>
                </a:lnTo>
                <a:lnTo>
                  <a:pt x="685672" y="2247900"/>
                </a:lnTo>
                <a:lnTo>
                  <a:pt x="693490" y="2197100"/>
                </a:lnTo>
                <a:lnTo>
                  <a:pt x="702447" y="2159000"/>
                </a:lnTo>
                <a:lnTo>
                  <a:pt x="712528" y="2108200"/>
                </a:lnTo>
                <a:lnTo>
                  <a:pt x="723717" y="2057400"/>
                </a:lnTo>
                <a:lnTo>
                  <a:pt x="735999" y="2019300"/>
                </a:lnTo>
                <a:lnTo>
                  <a:pt x="749360" y="1968500"/>
                </a:lnTo>
                <a:lnTo>
                  <a:pt x="763783" y="1930400"/>
                </a:lnTo>
                <a:lnTo>
                  <a:pt x="779255" y="1879600"/>
                </a:lnTo>
                <a:lnTo>
                  <a:pt x="795759" y="1841500"/>
                </a:lnTo>
                <a:lnTo>
                  <a:pt x="813281" y="1803400"/>
                </a:lnTo>
                <a:lnTo>
                  <a:pt x="831805" y="1752600"/>
                </a:lnTo>
                <a:lnTo>
                  <a:pt x="851316" y="1714500"/>
                </a:lnTo>
                <a:lnTo>
                  <a:pt x="871800" y="1676400"/>
                </a:lnTo>
                <a:lnTo>
                  <a:pt x="893240" y="1638300"/>
                </a:lnTo>
                <a:lnTo>
                  <a:pt x="915622" y="1600200"/>
                </a:lnTo>
                <a:lnTo>
                  <a:pt x="938931" y="1562100"/>
                </a:lnTo>
                <a:lnTo>
                  <a:pt x="963151" y="1511300"/>
                </a:lnTo>
                <a:lnTo>
                  <a:pt x="988268" y="1485900"/>
                </a:lnTo>
                <a:lnTo>
                  <a:pt x="1014265" y="1447800"/>
                </a:lnTo>
                <a:lnTo>
                  <a:pt x="1041129" y="1409700"/>
                </a:lnTo>
                <a:lnTo>
                  <a:pt x="1068844" y="1371600"/>
                </a:lnTo>
                <a:lnTo>
                  <a:pt x="1097394" y="1333500"/>
                </a:lnTo>
                <a:lnTo>
                  <a:pt x="1126765" y="1295400"/>
                </a:lnTo>
                <a:lnTo>
                  <a:pt x="1156942" y="1270000"/>
                </a:lnTo>
                <a:lnTo>
                  <a:pt x="1187908" y="1231900"/>
                </a:lnTo>
                <a:lnTo>
                  <a:pt x="1219650" y="1206500"/>
                </a:lnTo>
                <a:lnTo>
                  <a:pt x="1252152" y="1168400"/>
                </a:lnTo>
                <a:lnTo>
                  <a:pt x="1285399" y="1143000"/>
                </a:lnTo>
                <a:lnTo>
                  <a:pt x="1319375" y="1104900"/>
                </a:lnTo>
                <a:lnTo>
                  <a:pt x="1354066" y="1079500"/>
                </a:lnTo>
                <a:lnTo>
                  <a:pt x="1389456" y="1054100"/>
                </a:lnTo>
                <a:lnTo>
                  <a:pt x="1425530" y="1028700"/>
                </a:lnTo>
                <a:lnTo>
                  <a:pt x="1462274" y="1003300"/>
                </a:lnTo>
                <a:lnTo>
                  <a:pt x="1499671" y="977900"/>
                </a:lnTo>
                <a:lnTo>
                  <a:pt x="1537707" y="952500"/>
                </a:lnTo>
                <a:lnTo>
                  <a:pt x="1576367" y="927100"/>
                </a:lnTo>
                <a:lnTo>
                  <a:pt x="1615635" y="901700"/>
                </a:lnTo>
                <a:lnTo>
                  <a:pt x="1655496" y="889000"/>
                </a:lnTo>
                <a:lnTo>
                  <a:pt x="1736939" y="838200"/>
                </a:lnTo>
                <a:lnTo>
                  <a:pt x="1778489" y="825500"/>
                </a:lnTo>
                <a:lnTo>
                  <a:pt x="1820573" y="800100"/>
                </a:lnTo>
                <a:lnTo>
                  <a:pt x="2083410" y="723900"/>
                </a:lnTo>
                <a:lnTo>
                  <a:pt x="2174598" y="698500"/>
                </a:lnTo>
                <a:lnTo>
                  <a:pt x="2220793" y="698500"/>
                </a:lnTo>
                <a:lnTo>
                  <a:pt x="2267370" y="685800"/>
                </a:lnTo>
                <a:lnTo>
                  <a:pt x="2314313" y="685800"/>
                </a:lnTo>
                <a:lnTo>
                  <a:pt x="2361607" y="673100"/>
                </a:lnTo>
                <a:lnTo>
                  <a:pt x="4205175" y="673100"/>
                </a:lnTo>
                <a:lnTo>
                  <a:pt x="4171397" y="635000"/>
                </a:lnTo>
                <a:lnTo>
                  <a:pt x="4137062" y="609600"/>
                </a:lnTo>
                <a:lnTo>
                  <a:pt x="4102180" y="584200"/>
                </a:lnTo>
                <a:lnTo>
                  <a:pt x="4066760" y="546100"/>
                </a:lnTo>
                <a:lnTo>
                  <a:pt x="4030810" y="520700"/>
                </a:lnTo>
                <a:lnTo>
                  <a:pt x="3957353" y="469900"/>
                </a:lnTo>
                <a:lnTo>
                  <a:pt x="3881880" y="419100"/>
                </a:lnTo>
                <a:lnTo>
                  <a:pt x="3804459" y="368300"/>
                </a:lnTo>
                <a:lnTo>
                  <a:pt x="3725159" y="317500"/>
                </a:lnTo>
                <a:lnTo>
                  <a:pt x="3684825" y="292100"/>
                </a:lnTo>
                <a:lnTo>
                  <a:pt x="3644048" y="279400"/>
                </a:lnTo>
                <a:lnTo>
                  <a:pt x="3561195" y="228600"/>
                </a:lnTo>
                <a:lnTo>
                  <a:pt x="3519137" y="215900"/>
                </a:lnTo>
                <a:lnTo>
                  <a:pt x="3476669" y="190500"/>
                </a:lnTo>
                <a:lnTo>
                  <a:pt x="3390539" y="165100"/>
                </a:lnTo>
                <a:lnTo>
                  <a:pt x="3346894" y="139700"/>
                </a:lnTo>
                <a:lnTo>
                  <a:pt x="3031353" y="50800"/>
                </a:lnTo>
                <a:lnTo>
                  <a:pt x="2984946" y="50800"/>
                </a:lnTo>
                <a:lnTo>
                  <a:pt x="2891222" y="25400"/>
                </a:lnTo>
                <a:close/>
              </a:path>
              <a:path w="4970780" h="4813300">
                <a:moveTo>
                  <a:pt x="4970487" y="2984500"/>
                </a:moveTo>
                <a:lnTo>
                  <a:pt x="4209897" y="3238500"/>
                </a:lnTo>
                <a:lnTo>
                  <a:pt x="4191397" y="3289300"/>
                </a:lnTo>
                <a:lnTo>
                  <a:pt x="4171824" y="3327400"/>
                </a:lnTo>
                <a:lnTo>
                  <a:pt x="4151196" y="3365500"/>
                </a:lnTo>
                <a:lnTo>
                  <a:pt x="4129529" y="3416300"/>
                </a:lnTo>
                <a:lnTo>
                  <a:pt x="4106841" y="3454400"/>
                </a:lnTo>
                <a:lnTo>
                  <a:pt x="4083147" y="3492500"/>
                </a:lnTo>
                <a:lnTo>
                  <a:pt x="4058466" y="3530600"/>
                </a:lnTo>
                <a:lnTo>
                  <a:pt x="4032813" y="3568700"/>
                </a:lnTo>
                <a:lnTo>
                  <a:pt x="4006207" y="3606800"/>
                </a:lnTo>
                <a:lnTo>
                  <a:pt x="3978663" y="3644900"/>
                </a:lnTo>
                <a:lnTo>
                  <a:pt x="3950199" y="3683000"/>
                </a:lnTo>
                <a:lnTo>
                  <a:pt x="3920831" y="3721100"/>
                </a:lnTo>
                <a:lnTo>
                  <a:pt x="3890577" y="3759200"/>
                </a:lnTo>
                <a:lnTo>
                  <a:pt x="3859453" y="3797300"/>
                </a:lnTo>
                <a:lnTo>
                  <a:pt x="3827477" y="3835400"/>
                </a:lnTo>
                <a:lnTo>
                  <a:pt x="3794664" y="3860800"/>
                </a:lnTo>
                <a:lnTo>
                  <a:pt x="3761033" y="3898900"/>
                </a:lnTo>
                <a:lnTo>
                  <a:pt x="3726599" y="3924300"/>
                </a:lnTo>
                <a:lnTo>
                  <a:pt x="3691381" y="3962400"/>
                </a:lnTo>
                <a:lnTo>
                  <a:pt x="3655394" y="3987800"/>
                </a:lnTo>
                <a:lnTo>
                  <a:pt x="3618656" y="4013200"/>
                </a:lnTo>
                <a:lnTo>
                  <a:pt x="3581183" y="4051300"/>
                </a:lnTo>
                <a:lnTo>
                  <a:pt x="3542993" y="4076700"/>
                </a:lnTo>
                <a:lnTo>
                  <a:pt x="3504102" y="4102100"/>
                </a:lnTo>
                <a:lnTo>
                  <a:pt x="3464528" y="4127500"/>
                </a:lnTo>
                <a:lnTo>
                  <a:pt x="3424286" y="4152900"/>
                </a:lnTo>
                <a:lnTo>
                  <a:pt x="3383395" y="4165600"/>
                </a:lnTo>
                <a:lnTo>
                  <a:pt x="3299730" y="4216400"/>
                </a:lnTo>
                <a:lnTo>
                  <a:pt x="3256990" y="4229100"/>
                </a:lnTo>
                <a:lnTo>
                  <a:pt x="3213668" y="4254500"/>
                </a:lnTo>
                <a:lnTo>
                  <a:pt x="3169780" y="4267200"/>
                </a:lnTo>
                <a:lnTo>
                  <a:pt x="3125344" y="4292600"/>
                </a:lnTo>
                <a:lnTo>
                  <a:pt x="2848153" y="4368800"/>
                </a:lnTo>
                <a:lnTo>
                  <a:pt x="2800350" y="4368800"/>
                </a:lnTo>
                <a:lnTo>
                  <a:pt x="2752133" y="4381500"/>
                </a:lnTo>
                <a:lnTo>
                  <a:pt x="2703521" y="4381500"/>
                </a:lnTo>
                <a:lnTo>
                  <a:pt x="2654528" y="4394200"/>
                </a:lnTo>
                <a:lnTo>
                  <a:pt x="4205175" y="4394200"/>
                </a:lnTo>
                <a:lnTo>
                  <a:pt x="4238390" y="4368800"/>
                </a:lnTo>
                <a:lnTo>
                  <a:pt x="4271031" y="4330700"/>
                </a:lnTo>
                <a:lnTo>
                  <a:pt x="4303091" y="4305300"/>
                </a:lnTo>
                <a:lnTo>
                  <a:pt x="4334560" y="4267200"/>
                </a:lnTo>
                <a:lnTo>
                  <a:pt x="4365431" y="4229100"/>
                </a:lnTo>
                <a:lnTo>
                  <a:pt x="4395695" y="4203700"/>
                </a:lnTo>
                <a:lnTo>
                  <a:pt x="4425342" y="4165600"/>
                </a:lnTo>
                <a:lnTo>
                  <a:pt x="4454365" y="4127500"/>
                </a:lnTo>
                <a:lnTo>
                  <a:pt x="4482755" y="4089400"/>
                </a:lnTo>
                <a:lnTo>
                  <a:pt x="4510503" y="4051300"/>
                </a:lnTo>
                <a:lnTo>
                  <a:pt x="4537600" y="4013200"/>
                </a:lnTo>
                <a:lnTo>
                  <a:pt x="4564039" y="3975100"/>
                </a:lnTo>
                <a:lnTo>
                  <a:pt x="4589810" y="3937000"/>
                </a:lnTo>
                <a:lnTo>
                  <a:pt x="4614905" y="3898900"/>
                </a:lnTo>
                <a:lnTo>
                  <a:pt x="4639316" y="3860800"/>
                </a:lnTo>
                <a:lnTo>
                  <a:pt x="4663033" y="3822700"/>
                </a:lnTo>
                <a:lnTo>
                  <a:pt x="4686048" y="3784600"/>
                </a:lnTo>
                <a:lnTo>
                  <a:pt x="4708352" y="3746500"/>
                </a:lnTo>
                <a:lnTo>
                  <a:pt x="4729937" y="3708400"/>
                </a:lnTo>
                <a:lnTo>
                  <a:pt x="4750795" y="3657600"/>
                </a:lnTo>
                <a:lnTo>
                  <a:pt x="4770916" y="3619500"/>
                </a:lnTo>
                <a:lnTo>
                  <a:pt x="4790293" y="3581400"/>
                </a:lnTo>
                <a:lnTo>
                  <a:pt x="4808916" y="3530600"/>
                </a:lnTo>
                <a:lnTo>
                  <a:pt x="4826776" y="3492500"/>
                </a:lnTo>
                <a:lnTo>
                  <a:pt x="4843867" y="3441700"/>
                </a:lnTo>
                <a:lnTo>
                  <a:pt x="4860177" y="3403600"/>
                </a:lnTo>
                <a:lnTo>
                  <a:pt x="4875700" y="3365500"/>
                </a:lnTo>
                <a:lnTo>
                  <a:pt x="4890427" y="3314700"/>
                </a:lnTo>
                <a:lnTo>
                  <a:pt x="4904348" y="3263900"/>
                </a:lnTo>
                <a:lnTo>
                  <a:pt x="4917456" y="3225800"/>
                </a:lnTo>
                <a:lnTo>
                  <a:pt x="4929741" y="3175000"/>
                </a:lnTo>
                <a:lnTo>
                  <a:pt x="4941195" y="3136900"/>
                </a:lnTo>
                <a:lnTo>
                  <a:pt x="4951810" y="3086100"/>
                </a:lnTo>
                <a:lnTo>
                  <a:pt x="4961577" y="3035300"/>
                </a:lnTo>
                <a:lnTo>
                  <a:pt x="4970487" y="2997200"/>
                </a:lnTo>
                <a:lnTo>
                  <a:pt x="4969725" y="2997200"/>
                </a:lnTo>
                <a:lnTo>
                  <a:pt x="4970487" y="2984500"/>
                </a:lnTo>
                <a:close/>
              </a:path>
              <a:path w="4970780" h="4813300">
                <a:moveTo>
                  <a:pt x="4205175" y="673100"/>
                </a:moveTo>
                <a:lnTo>
                  <a:pt x="2654528" y="673100"/>
                </a:lnTo>
                <a:lnTo>
                  <a:pt x="2703521" y="685800"/>
                </a:lnTo>
                <a:lnTo>
                  <a:pt x="2752133" y="685800"/>
                </a:lnTo>
                <a:lnTo>
                  <a:pt x="2848153" y="711200"/>
                </a:lnTo>
                <a:lnTo>
                  <a:pt x="2895526" y="711200"/>
                </a:lnTo>
                <a:lnTo>
                  <a:pt x="3080376" y="762000"/>
                </a:lnTo>
                <a:lnTo>
                  <a:pt x="3125344" y="787400"/>
                </a:lnTo>
                <a:lnTo>
                  <a:pt x="3213668" y="812800"/>
                </a:lnTo>
                <a:lnTo>
                  <a:pt x="3256990" y="838200"/>
                </a:lnTo>
                <a:lnTo>
                  <a:pt x="3299730" y="850900"/>
                </a:lnTo>
                <a:lnTo>
                  <a:pt x="3341870" y="876300"/>
                </a:lnTo>
                <a:lnTo>
                  <a:pt x="3424286" y="927100"/>
                </a:lnTo>
                <a:lnTo>
                  <a:pt x="3464528" y="939800"/>
                </a:lnTo>
                <a:lnTo>
                  <a:pt x="3504102" y="965200"/>
                </a:lnTo>
                <a:lnTo>
                  <a:pt x="3542993" y="990600"/>
                </a:lnTo>
                <a:lnTo>
                  <a:pt x="3581183" y="1028700"/>
                </a:lnTo>
                <a:lnTo>
                  <a:pt x="3618656" y="1054100"/>
                </a:lnTo>
                <a:lnTo>
                  <a:pt x="3655394" y="1079500"/>
                </a:lnTo>
                <a:lnTo>
                  <a:pt x="3691381" y="1104900"/>
                </a:lnTo>
                <a:lnTo>
                  <a:pt x="3726599" y="1143000"/>
                </a:lnTo>
                <a:lnTo>
                  <a:pt x="3761033" y="1168400"/>
                </a:lnTo>
                <a:lnTo>
                  <a:pt x="3794664" y="1206500"/>
                </a:lnTo>
                <a:lnTo>
                  <a:pt x="3827477" y="1244600"/>
                </a:lnTo>
                <a:lnTo>
                  <a:pt x="3859453" y="1270000"/>
                </a:lnTo>
                <a:lnTo>
                  <a:pt x="3890577" y="1308100"/>
                </a:lnTo>
                <a:lnTo>
                  <a:pt x="3920831" y="1346200"/>
                </a:lnTo>
                <a:lnTo>
                  <a:pt x="3950199" y="1384300"/>
                </a:lnTo>
                <a:lnTo>
                  <a:pt x="3978663" y="1422400"/>
                </a:lnTo>
                <a:lnTo>
                  <a:pt x="4006207" y="1460500"/>
                </a:lnTo>
                <a:lnTo>
                  <a:pt x="4032813" y="1498600"/>
                </a:lnTo>
                <a:lnTo>
                  <a:pt x="4058466" y="1536700"/>
                </a:lnTo>
                <a:lnTo>
                  <a:pt x="4083147" y="1574800"/>
                </a:lnTo>
                <a:lnTo>
                  <a:pt x="4106841" y="1612900"/>
                </a:lnTo>
                <a:lnTo>
                  <a:pt x="4129529" y="1651000"/>
                </a:lnTo>
                <a:lnTo>
                  <a:pt x="4151196" y="1701800"/>
                </a:lnTo>
                <a:lnTo>
                  <a:pt x="4171824" y="1739900"/>
                </a:lnTo>
                <a:lnTo>
                  <a:pt x="4191397" y="1790700"/>
                </a:lnTo>
                <a:lnTo>
                  <a:pt x="4209897" y="1828800"/>
                </a:lnTo>
                <a:lnTo>
                  <a:pt x="4970487" y="2082800"/>
                </a:lnTo>
                <a:lnTo>
                  <a:pt x="4961577" y="2032000"/>
                </a:lnTo>
                <a:lnTo>
                  <a:pt x="4951810" y="1981200"/>
                </a:lnTo>
                <a:lnTo>
                  <a:pt x="4941195" y="1943100"/>
                </a:lnTo>
                <a:lnTo>
                  <a:pt x="4929741" y="1892300"/>
                </a:lnTo>
                <a:lnTo>
                  <a:pt x="4917456" y="1841500"/>
                </a:lnTo>
                <a:lnTo>
                  <a:pt x="4904348" y="1803400"/>
                </a:lnTo>
                <a:lnTo>
                  <a:pt x="4890427" y="1752600"/>
                </a:lnTo>
                <a:lnTo>
                  <a:pt x="4875700" y="1714500"/>
                </a:lnTo>
                <a:lnTo>
                  <a:pt x="4860177" y="1663700"/>
                </a:lnTo>
                <a:lnTo>
                  <a:pt x="4843867" y="1625600"/>
                </a:lnTo>
                <a:lnTo>
                  <a:pt x="4826776" y="1574800"/>
                </a:lnTo>
                <a:lnTo>
                  <a:pt x="4808916" y="1536700"/>
                </a:lnTo>
                <a:lnTo>
                  <a:pt x="4790293" y="1498600"/>
                </a:lnTo>
                <a:lnTo>
                  <a:pt x="4770916" y="1447800"/>
                </a:lnTo>
                <a:lnTo>
                  <a:pt x="4750795" y="1409700"/>
                </a:lnTo>
                <a:lnTo>
                  <a:pt x="4729937" y="1371600"/>
                </a:lnTo>
                <a:lnTo>
                  <a:pt x="4708352" y="1320800"/>
                </a:lnTo>
                <a:lnTo>
                  <a:pt x="4686048" y="1282700"/>
                </a:lnTo>
                <a:lnTo>
                  <a:pt x="4663033" y="1244600"/>
                </a:lnTo>
                <a:lnTo>
                  <a:pt x="4639316" y="1206500"/>
                </a:lnTo>
                <a:lnTo>
                  <a:pt x="4614905" y="1168400"/>
                </a:lnTo>
                <a:lnTo>
                  <a:pt x="4589810" y="1130300"/>
                </a:lnTo>
                <a:lnTo>
                  <a:pt x="4564039" y="1092200"/>
                </a:lnTo>
                <a:lnTo>
                  <a:pt x="4537600" y="1054100"/>
                </a:lnTo>
                <a:lnTo>
                  <a:pt x="4510503" y="1016000"/>
                </a:lnTo>
                <a:lnTo>
                  <a:pt x="4482755" y="977900"/>
                </a:lnTo>
                <a:lnTo>
                  <a:pt x="4454365" y="939800"/>
                </a:lnTo>
                <a:lnTo>
                  <a:pt x="4425342" y="901700"/>
                </a:lnTo>
                <a:lnTo>
                  <a:pt x="4395695" y="876300"/>
                </a:lnTo>
                <a:lnTo>
                  <a:pt x="4365431" y="838200"/>
                </a:lnTo>
                <a:lnTo>
                  <a:pt x="4334560" y="800100"/>
                </a:lnTo>
                <a:lnTo>
                  <a:pt x="4303091" y="762000"/>
                </a:lnTo>
                <a:lnTo>
                  <a:pt x="4271031" y="736600"/>
                </a:lnTo>
                <a:lnTo>
                  <a:pt x="4238390" y="698500"/>
                </a:lnTo>
                <a:lnTo>
                  <a:pt x="4205175" y="673100"/>
                </a:lnTo>
                <a:close/>
              </a:path>
              <a:path w="4970780" h="4813300">
                <a:moveTo>
                  <a:pt x="2796341" y="12700"/>
                </a:moveTo>
                <a:lnTo>
                  <a:pt x="2219978" y="12700"/>
                </a:lnTo>
                <a:lnTo>
                  <a:pt x="2173266" y="25400"/>
                </a:lnTo>
                <a:lnTo>
                  <a:pt x="2843922" y="25400"/>
                </a:lnTo>
                <a:lnTo>
                  <a:pt x="2796341" y="12700"/>
                </a:lnTo>
                <a:close/>
              </a:path>
              <a:path w="4970780" h="4813300">
                <a:moveTo>
                  <a:pt x="2700372" y="0"/>
                </a:moveTo>
                <a:lnTo>
                  <a:pt x="2314176" y="0"/>
                </a:lnTo>
                <a:lnTo>
                  <a:pt x="2266950" y="12700"/>
                </a:lnTo>
                <a:lnTo>
                  <a:pt x="2748488" y="12700"/>
                </a:lnTo>
                <a:lnTo>
                  <a:pt x="27003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670" y="1757312"/>
            <a:ext cx="3843020" cy="2202815"/>
          </a:xfrm>
          <a:custGeom>
            <a:avLst/>
            <a:gdLst/>
            <a:ahLst/>
            <a:cxnLst/>
            <a:rect l="l" t="t" r="r" b="b"/>
            <a:pathLst>
              <a:path w="3843020" h="2202815">
                <a:moveTo>
                  <a:pt x="14911" y="2198014"/>
                </a:moveTo>
                <a:lnTo>
                  <a:pt x="3365" y="2198014"/>
                </a:lnTo>
                <a:lnTo>
                  <a:pt x="0" y="2202281"/>
                </a:lnTo>
                <a:lnTo>
                  <a:pt x="14911" y="2198014"/>
                </a:lnTo>
                <a:close/>
              </a:path>
              <a:path w="3843020" h="2202815">
                <a:moveTo>
                  <a:pt x="0" y="3416"/>
                </a:moveTo>
                <a:lnTo>
                  <a:pt x="845248" y="1100975"/>
                </a:lnTo>
                <a:lnTo>
                  <a:pt x="0" y="2198954"/>
                </a:lnTo>
                <a:lnTo>
                  <a:pt x="3365" y="2198014"/>
                </a:lnTo>
                <a:lnTo>
                  <a:pt x="14911" y="2198014"/>
                </a:lnTo>
                <a:lnTo>
                  <a:pt x="3842512" y="1102690"/>
                </a:lnTo>
                <a:lnTo>
                  <a:pt x="3836530" y="1100975"/>
                </a:lnTo>
                <a:lnTo>
                  <a:pt x="3842512" y="1099235"/>
                </a:lnTo>
                <a:lnTo>
                  <a:pt x="15360" y="4394"/>
                </a:lnTo>
                <a:lnTo>
                  <a:pt x="3365" y="4394"/>
                </a:lnTo>
                <a:lnTo>
                  <a:pt x="0" y="3416"/>
                </a:lnTo>
                <a:close/>
              </a:path>
              <a:path w="3843020" h="2202815">
                <a:moveTo>
                  <a:pt x="0" y="0"/>
                </a:moveTo>
                <a:lnTo>
                  <a:pt x="3365" y="4394"/>
                </a:lnTo>
                <a:lnTo>
                  <a:pt x="15360" y="439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08"/>
            <a:ext cx="8884920" cy="927100"/>
          </a:xfrm>
          <a:custGeom>
            <a:avLst/>
            <a:gdLst/>
            <a:ahLst/>
            <a:cxnLst/>
            <a:rect l="l" t="t" r="r" b="b"/>
            <a:pathLst>
              <a:path w="8884920" h="927100">
                <a:moveTo>
                  <a:pt x="8884920" y="0"/>
                </a:moveTo>
                <a:lnTo>
                  <a:pt x="0" y="0"/>
                </a:lnTo>
                <a:lnTo>
                  <a:pt x="0" y="926782"/>
                </a:lnTo>
                <a:lnTo>
                  <a:pt x="4817541" y="926782"/>
                </a:lnTo>
                <a:lnTo>
                  <a:pt x="5265064" y="470306"/>
                </a:lnTo>
                <a:lnTo>
                  <a:pt x="8884920" y="470306"/>
                </a:lnTo>
                <a:lnTo>
                  <a:pt x="888492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90500"/>
          </a:xfrm>
          <a:custGeom>
            <a:avLst/>
            <a:gdLst/>
            <a:ahLst/>
            <a:cxnLst/>
            <a:rect l="l" t="t" r="r" b="b"/>
            <a:pathLst>
              <a:path w="9144000" h="190500">
                <a:moveTo>
                  <a:pt x="0" y="190246"/>
                </a:moveTo>
                <a:lnTo>
                  <a:pt x="9144000" y="190246"/>
                </a:lnTo>
                <a:lnTo>
                  <a:pt x="9144000" y="0"/>
                </a:lnTo>
                <a:lnTo>
                  <a:pt x="0" y="0"/>
                </a:lnTo>
                <a:lnTo>
                  <a:pt x="0" y="190246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968" y="171545"/>
            <a:ext cx="4279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250" dirty="0"/>
              <a:t>Predictive</a:t>
            </a:r>
            <a:r>
              <a:rPr sz="3600" u="none" spc="155" dirty="0"/>
              <a:t> </a:t>
            </a:r>
            <a:r>
              <a:rPr sz="3600" u="none" spc="240" dirty="0"/>
              <a:t>Analytics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7281646" y="0"/>
            <a:ext cx="1862353" cy="127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1647" y="0"/>
            <a:ext cx="1862455" cy="1273810"/>
          </a:xfrm>
          <a:custGeom>
            <a:avLst/>
            <a:gdLst/>
            <a:ahLst/>
            <a:cxnLst/>
            <a:rect l="l" t="t" r="r" b="b"/>
            <a:pathLst>
              <a:path w="1862454" h="1273810">
                <a:moveTo>
                  <a:pt x="1862353" y="0"/>
                </a:moveTo>
                <a:lnTo>
                  <a:pt x="341159" y="0"/>
                </a:lnTo>
                <a:lnTo>
                  <a:pt x="0" y="1273225"/>
                </a:lnTo>
                <a:lnTo>
                  <a:pt x="1862353" y="1273225"/>
                </a:lnTo>
                <a:lnTo>
                  <a:pt x="1862353" y="0"/>
                </a:lnTo>
                <a:close/>
              </a:path>
            </a:pathLst>
          </a:custGeom>
          <a:ln w="13005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4175" y="2603042"/>
            <a:ext cx="2559824" cy="127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4175" y="2603041"/>
            <a:ext cx="2560320" cy="1273810"/>
          </a:xfrm>
          <a:custGeom>
            <a:avLst/>
            <a:gdLst/>
            <a:ahLst/>
            <a:cxnLst/>
            <a:rect l="l" t="t" r="r" b="b"/>
            <a:pathLst>
              <a:path w="2560320" h="1273810">
                <a:moveTo>
                  <a:pt x="2559824" y="0"/>
                </a:moveTo>
                <a:lnTo>
                  <a:pt x="341147" y="0"/>
                </a:lnTo>
                <a:lnTo>
                  <a:pt x="0" y="1273225"/>
                </a:lnTo>
                <a:lnTo>
                  <a:pt x="2559824" y="1273225"/>
                </a:lnTo>
                <a:lnTo>
                  <a:pt x="2559824" y="0"/>
                </a:lnTo>
                <a:close/>
              </a:path>
            </a:pathLst>
          </a:custGeom>
          <a:ln w="13059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2917" y="1301521"/>
            <a:ext cx="2211082" cy="127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2904" y="1301523"/>
            <a:ext cx="2211705" cy="1273810"/>
          </a:xfrm>
          <a:custGeom>
            <a:avLst/>
            <a:gdLst/>
            <a:ahLst/>
            <a:cxnLst/>
            <a:rect l="l" t="t" r="r" b="b"/>
            <a:pathLst>
              <a:path w="2211704" h="1273810">
                <a:moveTo>
                  <a:pt x="2211095" y="0"/>
                </a:moveTo>
                <a:lnTo>
                  <a:pt x="341159" y="0"/>
                </a:lnTo>
                <a:lnTo>
                  <a:pt x="0" y="1273225"/>
                </a:lnTo>
                <a:lnTo>
                  <a:pt x="2211095" y="1273225"/>
                </a:lnTo>
                <a:lnTo>
                  <a:pt x="2211095" y="0"/>
                </a:lnTo>
                <a:close/>
              </a:path>
            </a:pathLst>
          </a:custGeom>
          <a:ln w="13036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4628" y="3904576"/>
            <a:ext cx="2899371" cy="1238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4608" y="3904564"/>
            <a:ext cx="2899410" cy="1239520"/>
          </a:xfrm>
          <a:custGeom>
            <a:avLst/>
            <a:gdLst/>
            <a:ahLst/>
            <a:cxnLst/>
            <a:rect l="l" t="t" r="r" b="b"/>
            <a:pathLst>
              <a:path w="2899409" h="1239520">
                <a:moveTo>
                  <a:pt x="2899391" y="0"/>
                </a:moveTo>
                <a:lnTo>
                  <a:pt x="331971" y="0"/>
                </a:lnTo>
                <a:lnTo>
                  <a:pt x="0" y="1238935"/>
                </a:lnTo>
              </a:path>
            </a:pathLst>
          </a:custGeom>
          <a:ln w="13078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00" y="3904564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620521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60882" y="747458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4">
                <a:moveTo>
                  <a:pt x="5908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2540" y="71824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09" y="0"/>
                </a:move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20"/>
                </a:ln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02462" y="71824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09" y="58420"/>
                </a:move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20"/>
                </a:lnTo>
                <a:close/>
              </a:path>
            </a:pathLst>
          </a:custGeom>
          <a:ln w="14604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79882" y="1820357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4">
                <a:moveTo>
                  <a:pt x="5908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41540" y="17911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9209" y="0"/>
                </a:move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20"/>
                </a:ln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1462" y="17911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9209" y="58420"/>
                </a:move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20"/>
                </a:lnTo>
                <a:close/>
              </a:path>
            </a:pathLst>
          </a:custGeom>
          <a:ln w="14604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8882" y="3229039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4">
                <a:moveTo>
                  <a:pt x="5908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60540" y="319982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09" y="0"/>
                </a:move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09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19"/>
                </a:ln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09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0462" y="319982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10" y="58419"/>
                </a:move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20" y="29209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10" y="0"/>
                </a:ln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09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10" y="58419"/>
                </a:lnTo>
                <a:close/>
              </a:path>
            </a:pathLst>
          </a:custGeom>
          <a:ln w="14604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63359" y="660271"/>
            <a:ext cx="507365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i="1" spc="15" dirty="0">
                <a:latin typeface="Arial"/>
                <a:cs typeface="Arial"/>
              </a:rPr>
              <a:t>MONTHLY  </a:t>
            </a:r>
            <a:r>
              <a:rPr sz="600" i="1" spc="10" dirty="0">
                <a:latin typeface="Arial"/>
                <a:cs typeface="Arial"/>
              </a:rPr>
              <a:t>SUMMARIES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47891" y="1656967"/>
            <a:ext cx="436245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i="1" spc="10" dirty="0">
                <a:latin typeface="Arial"/>
                <a:cs typeface="Arial"/>
              </a:rPr>
              <a:t>HEAT</a:t>
            </a:r>
            <a:r>
              <a:rPr sz="600" i="1" spc="-110" dirty="0">
                <a:latin typeface="Arial"/>
                <a:cs typeface="Arial"/>
              </a:rPr>
              <a:t> </a:t>
            </a:r>
            <a:r>
              <a:rPr sz="600" i="1" spc="35" dirty="0">
                <a:latin typeface="Arial"/>
                <a:cs typeface="Arial"/>
              </a:rPr>
              <a:t>MAP </a:t>
            </a:r>
            <a:r>
              <a:rPr sz="600" i="1" spc="10" dirty="0">
                <a:latin typeface="Arial"/>
                <a:cs typeface="Arial"/>
              </a:rPr>
              <a:t> </a:t>
            </a:r>
            <a:r>
              <a:rPr sz="600" i="1" spc="5" dirty="0">
                <a:latin typeface="Arial"/>
                <a:cs typeface="Arial"/>
              </a:rPr>
              <a:t>VIEWS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51067" y="3065600"/>
            <a:ext cx="58039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i="1" spc="-5" dirty="0">
                <a:latin typeface="Arial"/>
                <a:cs typeface="Arial"/>
              </a:rPr>
              <a:t>FUEL</a:t>
            </a:r>
            <a:r>
              <a:rPr sz="600" i="1" spc="-80" dirty="0">
                <a:latin typeface="Arial"/>
                <a:cs typeface="Arial"/>
              </a:rPr>
              <a:t> </a:t>
            </a:r>
            <a:r>
              <a:rPr sz="600" i="1" dirty="0">
                <a:latin typeface="Arial"/>
                <a:cs typeface="Arial"/>
              </a:rPr>
              <a:t>SAVINGS  </a:t>
            </a:r>
            <a:r>
              <a:rPr sz="600" i="1" spc="0" dirty="0">
                <a:latin typeface="Arial"/>
                <a:cs typeface="Arial"/>
              </a:rPr>
              <a:t>BY</a:t>
            </a:r>
            <a:r>
              <a:rPr sz="600" i="1" spc="-105" dirty="0">
                <a:latin typeface="Arial"/>
                <a:cs typeface="Arial"/>
              </a:rPr>
              <a:t> </a:t>
            </a:r>
            <a:r>
              <a:rPr sz="600" i="1" spc="30" dirty="0">
                <a:latin typeface="Arial"/>
                <a:cs typeface="Arial"/>
              </a:rPr>
              <a:t>MONTH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84582" y="4144962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4">
                <a:moveTo>
                  <a:pt x="5908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46240" y="411574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09" y="0"/>
                </a:move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20"/>
                </a:ln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6162" y="411574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10" y="58420"/>
                </a:move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20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10" y="0"/>
                </a:ln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10" y="58420"/>
                </a:lnTo>
                <a:close/>
              </a:path>
            </a:pathLst>
          </a:custGeom>
          <a:ln w="14604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14491" y="4093285"/>
            <a:ext cx="3676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spc="-35" dirty="0">
                <a:latin typeface="Arial"/>
                <a:cs typeface="Arial"/>
              </a:rPr>
              <a:t>S</a:t>
            </a:r>
            <a:r>
              <a:rPr sz="600" i="1" spc="5" dirty="0">
                <a:latin typeface="Arial"/>
                <a:cs typeface="Arial"/>
              </a:rPr>
              <a:t>A</a:t>
            </a:r>
            <a:r>
              <a:rPr sz="600" i="1" spc="0" dirty="0">
                <a:latin typeface="Arial"/>
                <a:cs typeface="Arial"/>
              </a:rPr>
              <a:t>VINGS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14491" y="3991710"/>
            <a:ext cx="63373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spc="5" dirty="0">
                <a:latin typeface="Arial"/>
                <a:cs typeface="Arial"/>
              </a:rPr>
              <a:t>ENGINE</a:t>
            </a:r>
            <a:r>
              <a:rPr sz="600" i="1" spc="-85" dirty="0">
                <a:latin typeface="Arial"/>
                <a:cs typeface="Arial"/>
              </a:rPr>
              <a:t> </a:t>
            </a:r>
            <a:r>
              <a:rPr sz="600" i="1" spc="10" dirty="0">
                <a:latin typeface="Arial"/>
                <a:cs typeface="Arial"/>
              </a:rPr>
              <a:t>HOURS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i="1" spc="0" dirty="0">
                <a:latin typeface="Arial"/>
                <a:cs typeface="Arial"/>
              </a:rPr>
              <a:t>BY</a:t>
            </a:r>
            <a:r>
              <a:rPr sz="600" i="1" spc="-90" dirty="0">
                <a:latin typeface="Arial"/>
                <a:cs typeface="Arial"/>
              </a:rPr>
              <a:t> </a:t>
            </a:r>
            <a:r>
              <a:rPr sz="600" i="1" spc="5" dirty="0">
                <a:latin typeface="Arial"/>
                <a:cs typeface="Arial"/>
              </a:rPr>
              <a:t>VEHICLE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0753" y="1846160"/>
            <a:ext cx="3951757" cy="3297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3476" y="2029286"/>
            <a:ext cx="3949065" cy="2526665"/>
          </a:xfrm>
          <a:custGeom>
            <a:avLst/>
            <a:gdLst/>
            <a:ahLst/>
            <a:cxnLst/>
            <a:rect l="l" t="t" r="r" b="b"/>
            <a:pathLst>
              <a:path w="3949065" h="2526665">
                <a:moveTo>
                  <a:pt x="3949026" y="0"/>
                </a:moveTo>
                <a:lnTo>
                  <a:pt x="0" y="0"/>
                </a:lnTo>
                <a:lnTo>
                  <a:pt x="0" y="2417343"/>
                </a:lnTo>
                <a:lnTo>
                  <a:pt x="8591" y="2459615"/>
                </a:lnTo>
                <a:lnTo>
                  <a:pt x="31986" y="2494230"/>
                </a:lnTo>
                <a:lnTo>
                  <a:pt x="66613" y="2517618"/>
                </a:lnTo>
                <a:lnTo>
                  <a:pt x="108902" y="2526207"/>
                </a:lnTo>
                <a:lnTo>
                  <a:pt x="3840137" y="2526207"/>
                </a:lnTo>
                <a:lnTo>
                  <a:pt x="3882418" y="2517618"/>
                </a:lnTo>
                <a:lnTo>
                  <a:pt x="3917041" y="2494230"/>
                </a:lnTo>
                <a:lnTo>
                  <a:pt x="3940435" y="2459615"/>
                </a:lnTo>
                <a:lnTo>
                  <a:pt x="3949026" y="2417343"/>
                </a:lnTo>
                <a:lnTo>
                  <a:pt x="3949026" y="0"/>
                </a:lnTo>
                <a:close/>
              </a:path>
            </a:pathLst>
          </a:custGeom>
          <a:solidFill>
            <a:srgbClr val="F0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2290" y="1978456"/>
            <a:ext cx="3651389" cy="2090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47041" y="3938179"/>
            <a:ext cx="781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b="1" spc="5" dirty="0">
                <a:solidFill>
                  <a:srgbClr val="003594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3205" y="2120379"/>
            <a:ext cx="2397125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dirty="0">
                <a:solidFill>
                  <a:srgbClr val="003594"/>
                </a:solidFill>
                <a:latin typeface="Arial"/>
                <a:cs typeface="Arial"/>
              </a:rPr>
              <a:t>Anytown USA </a:t>
            </a:r>
            <a:r>
              <a:rPr sz="850" b="1" spc="0" dirty="0">
                <a:solidFill>
                  <a:srgbClr val="003594"/>
                </a:solidFill>
                <a:latin typeface="Arial"/>
                <a:cs typeface="Arial"/>
              </a:rPr>
              <a:t>EMS </a:t>
            </a:r>
            <a:r>
              <a:rPr sz="850" b="1" dirty="0">
                <a:solidFill>
                  <a:srgbClr val="003594"/>
                </a:solidFill>
                <a:latin typeface="Arial"/>
                <a:cs typeface="Arial"/>
              </a:rPr>
              <a:t>Fleet </a:t>
            </a:r>
            <a:r>
              <a:rPr sz="850" b="1" spc="0" dirty="0">
                <a:solidFill>
                  <a:srgbClr val="003594"/>
                </a:solidFill>
                <a:latin typeface="Arial"/>
                <a:cs typeface="Arial"/>
              </a:rPr>
              <a:t>– </a:t>
            </a:r>
            <a:r>
              <a:rPr sz="850" b="1" spc="-5" dirty="0">
                <a:solidFill>
                  <a:srgbClr val="003594"/>
                </a:solidFill>
                <a:latin typeface="Arial"/>
                <a:cs typeface="Arial"/>
              </a:rPr>
              <a:t>Vehicle </a:t>
            </a:r>
            <a:r>
              <a:rPr sz="850" b="1" dirty="0">
                <a:solidFill>
                  <a:srgbClr val="003594"/>
                </a:solidFill>
                <a:latin typeface="Arial"/>
                <a:cs typeface="Arial"/>
              </a:rPr>
              <a:t>Shift</a:t>
            </a:r>
            <a:r>
              <a:rPr sz="850" b="1" spc="-25" dirty="0">
                <a:solidFill>
                  <a:srgbClr val="003594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3594"/>
                </a:solidFill>
                <a:latin typeface="Arial"/>
                <a:cs typeface="Arial"/>
              </a:rPr>
              <a:t>Detail</a:t>
            </a:r>
            <a:endParaRPr sz="8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7792" y="2313457"/>
            <a:ext cx="3421363" cy="1733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471" y="1847799"/>
            <a:ext cx="3485921" cy="23945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89636" y="1184774"/>
            <a:ext cx="41795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14" dirty="0">
                <a:latin typeface="Calibri"/>
                <a:cs typeface="Calibri"/>
              </a:rPr>
              <a:t>Our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client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dashboard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utilizes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real-time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data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to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enhance  </a:t>
            </a:r>
            <a:r>
              <a:rPr sz="1200" spc="10" dirty="0">
                <a:latin typeface="Lucida Sans Unicode"/>
                <a:cs typeface="Lucida Sans Unicode"/>
              </a:rPr>
              <a:t>fleet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operation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40" dirty="0">
                <a:latin typeface="Lucida Sans Unicode"/>
                <a:cs typeface="Lucida Sans Unicode"/>
              </a:rPr>
              <a:t>and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maintenance.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891" y="4368830"/>
            <a:ext cx="2835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36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300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968" y="171545"/>
            <a:ext cx="3316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229" dirty="0"/>
              <a:t>Press</a:t>
            </a:r>
            <a:r>
              <a:rPr sz="3600" u="none" spc="140" dirty="0"/>
              <a:t> </a:t>
            </a:r>
            <a:r>
              <a:rPr sz="3600" u="none" spc="275" dirty="0"/>
              <a:t>Coverage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20736" y="4365794"/>
            <a:ext cx="1470025" cy="34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0753" y="4377994"/>
            <a:ext cx="965023" cy="321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1800" y="4362183"/>
            <a:ext cx="901439" cy="353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9268" y="4404474"/>
            <a:ext cx="1477956" cy="268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783" y="1374877"/>
            <a:ext cx="2124878" cy="358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7395" y="1808834"/>
            <a:ext cx="32042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marR="5080" indent="-37465">
              <a:lnSpc>
                <a:spcPct val="100000"/>
              </a:lnSpc>
              <a:spcBef>
                <a:spcPts val="100"/>
              </a:spcBef>
            </a:pP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“FDNY </a:t>
            </a:r>
            <a:r>
              <a:rPr sz="1100" i="1" spc="85" dirty="0">
                <a:solidFill>
                  <a:srgbClr val="243E8C"/>
                </a:solidFill>
                <a:latin typeface="Calibri"/>
                <a:cs typeface="Calibri"/>
              </a:rPr>
              <a:t>Installs </a:t>
            </a: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Eco-friendly Mobile</a:t>
            </a:r>
            <a:r>
              <a:rPr sz="1100" i="1" spc="-16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10" dirty="0">
                <a:solidFill>
                  <a:srgbClr val="243E8C"/>
                </a:solidFill>
                <a:latin typeface="Calibri"/>
                <a:cs typeface="Calibri"/>
              </a:rPr>
              <a:t>Technology  </a:t>
            </a:r>
            <a:r>
              <a:rPr sz="1100" i="1" spc="85" dirty="0">
                <a:solidFill>
                  <a:srgbClr val="243E8C"/>
                </a:solidFill>
                <a:latin typeface="Calibri"/>
                <a:cs typeface="Calibri"/>
              </a:rPr>
              <a:t>to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50" dirty="0">
                <a:solidFill>
                  <a:srgbClr val="243E8C"/>
                </a:solidFill>
                <a:latin typeface="Calibri"/>
                <a:cs typeface="Calibri"/>
              </a:rPr>
              <a:t>Cut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60" dirty="0">
                <a:solidFill>
                  <a:srgbClr val="243E8C"/>
                </a:solidFill>
                <a:latin typeface="Calibri"/>
                <a:cs typeface="Calibri"/>
              </a:rPr>
              <a:t>Ambulance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Emissions,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14" dirty="0">
                <a:solidFill>
                  <a:srgbClr val="243E8C"/>
                </a:solidFill>
                <a:latin typeface="Calibri"/>
                <a:cs typeface="Calibri"/>
              </a:rPr>
              <a:t>Conserve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75" dirty="0">
                <a:solidFill>
                  <a:srgbClr val="243E8C"/>
                </a:solidFill>
                <a:latin typeface="Calibri"/>
                <a:cs typeface="Calibri"/>
              </a:rPr>
              <a:t>Fuel”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28059" y="2588604"/>
            <a:ext cx="1554480" cy="676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00814" y="3331315"/>
            <a:ext cx="28587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1610">
              <a:lnSpc>
                <a:spcPct val="100000"/>
              </a:lnSpc>
              <a:spcBef>
                <a:spcPts val="100"/>
              </a:spcBef>
            </a:pPr>
            <a:r>
              <a:rPr sz="1100" i="1" spc="85" dirty="0">
                <a:solidFill>
                  <a:srgbClr val="243E8C"/>
                </a:solidFill>
                <a:latin typeface="Calibri"/>
                <a:cs typeface="Calibri"/>
              </a:rPr>
              <a:t>“New </a:t>
            </a: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York </a:t>
            </a:r>
            <a:r>
              <a:rPr sz="1100" i="1" spc="80" dirty="0">
                <a:solidFill>
                  <a:srgbClr val="243E8C"/>
                </a:solidFill>
                <a:latin typeface="Calibri"/>
                <a:cs typeface="Calibri"/>
              </a:rPr>
              <a:t>Fire </a:t>
            </a:r>
            <a:r>
              <a:rPr sz="1100" i="1" spc="140" dirty="0">
                <a:solidFill>
                  <a:srgbClr val="243E8C"/>
                </a:solidFill>
                <a:latin typeface="Calibri"/>
                <a:cs typeface="Calibri"/>
              </a:rPr>
              <a:t>Department </a:t>
            </a:r>
            <a:r>
              <a:rPr sz="1100" i="1" spc="110" dirty="0">
                <a:solidFill>
                  <a:srgbClr val="243E8C"/>
                </a:solidFill>
                <a:latin typeface="Calibri"/>
                <a:cs typeface="Calibri"/>
              </a:rPr>
              <a:t>opts </a:t>
            </a:r>
            <a:r>
              <a:rPr sz="1100" i="1" spc="55" dirty="0">
                <a:solidFill>
                  <a:srgbClr val="243E8C"/>
                </a:solidFill>
                <a:latin typeface="Calibri"/>
                <a:cs typeface="Calibri"/>
              </a:rPr>
              <a:t>for  </a:t>
            </a:r>
            <a:r>
              <a:rPr sz="1100" i="1" spc="110" dirty="0">
                <a:solidFill>
                  <a:srgbClr val="243E8C"/>
                </a:solidFill>
                <a:latin typeface="Calibri"/>
                <a:cs typeface="Calibri"/>
              </a:rPr>
              <a:t>idle-reducing </a:t>
            </a:r>
            <a:r>
              <a:rPr sz="1100" i="1" spc="135" dirty="0">
                <a:solidFill>
                  <a:srgbClr val="243E8C"/>
                </a:solidFill>
                <a:latin typeface="Calibri"/>
                <a:cs typeface="Calibri"/>
              </a:rPr>
              <a:t>ambulances. </a:t>
            </a:r>
            <a:r>
              <a:rPr sz="1100" i="1" spc="130" dirty="0">
                <a:solidFill>
                  <a:srgbClr val="243E8C"/>
                </a:solidFill>
                <a:latin typeface="Calibri"/>
                <a:cs typeface="Calibri"/>
              </a:rPr>
              <a:t>System</a:t>
            </a:r>
            <a:r>
              <a:rPr sz="1100" i="1" spc="-13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14" dirty="0">
                <a:solidFill>
                  <a:srgbClr val="243E8C"/>
                </a:solidFill>
                <a:latin typeface="Calibri"/>
                <a:cs typeface="Calibri"/>
              </a:rPr>
              <a:t>from  Stealth</a:t>
            </a:r>
            <a:r>
              <a:rPr sz="1100" i="1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25" dirty="0">
                <a:solidFill>
                  <a:srgbClr val="243E8C"/>
                </a:solidFill>
                <a:latin typeface="Calibri"/>
                <a:cs typeface="Calibri"/>
              </a:rPr>
              <a:t>Power</a:t>
            </a:r>
            <a:r>
              <a:rPr sz="1100" i="1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85" dirty="0">
                <a:solidFill>
                  <a:srgbClr val="243E8C"/>
                </a:solidFill>
                <a:latin typeface="Calibri"/>
                <a:cs typeface="Calibri"/>
              </a:rPr>
              <a:t>to</a:t>
            </a:r>
            <a:r>
              <a:rPr sz="1100" i="1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30" dirty="0">
                <a:solidFill>
                  <a:srgbClr val="243E8C"/>
                </a:solidFill>
                <a:latin typeface="Calibri"/>
                <a:cs typeface="Calibri"/>
              </a:rPr>
              <a:t>cut</a:t>
            </a:r>
            <a:r>
              <a:rPr sz="1100" i="1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emissions,</a:t>
            </a:r>
            <a:r>
              <a:rPr sz="1100" i="1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90" dirty="0">
                <a:solidFill>
                  <a:srgbClr val="243E8C"/>
                </a:solidFill>
                <a:latin typeface="Calibri"/>
                <a:cs typeface="Calibri"/>
              </a:rPr>
              <a:t>fuel</a:t>
            </a:r>
            <a:r>
              <a:rPr sz="1100" i="1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40" dirty="0">
                <a:solidFill>
                  <a:srgbClr val="243E8C"/>
                </a:solidFill>
                <a:latin typeface="Calibri"/>
                <a:cs typeface="Calibri"/>
              </a:rPr>
              <a:t>use.”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5994" y="1027488"/>
            <a:ext cx="1828799" cy="7092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0829" y="1808834"/>
            <a:ext cx="28448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marR="5080" indent="-154940">
              <a:lnSpc>
                <a:spcPct val="100000"/>
              </a:lnSpc>
              <a:spcBef>
                <a:spcPts val="100"/>
              </a:spcBef>
            </a:pPr>
            <a:r>
              <a:rPr sz="1100" i="1" spc="50" dirty="0">
                <a:solidFill>
                  <a:srgbClr val="243E8C"/>
                </a:solidFill>
                <a:latin typeface="Calibri"/>
                <a:cs typeface="Calibri"/>
              </a:rPr>
              <a:t>“The</a:t>
            </a:r>
            <a:r>
              <a:rPr sz="1100" i="1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05" dirty="0">
                <a:solidFill>
                  <a:srgbClr val="243E8C"/>
                </a:solidFill>
                <a:latin typeface="Calibri"/>
                <a:cs typeface="Calibri"/>
              </a:rPr>
              <a:t>Surprising</a:t>
            </a:r>
            <a:r>
              <a:rPr sz="1100" i="1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05" dirty="0">
                <a:solidFill>
                  <a:srgbClr val="243E8C"/>
                </a:solidFill>
                <a:latin typeface="Calibri"/>
                <a:cs typeface="Calibri"/>
              </a:rPr>
              <a:t>Way</a:t>
            </a:r>
            <a:r>
              <a:rPr sz="1100" i="1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50" dirty="0">
                <a:solidFill>
                  <a:srgbClr val="243E8C"/>
                </a:solidFill>
                <a:latin typeface="Calibri"/>
                <a:cs typeface="Calibri"/>
              </a:rPr>
              <a:t>Emergency</a:t>
            </a:r>
            <a:r>
              <a:rPr sz="1100" i="1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05" dirty="0">
                <a:solidFill>
                  <a:srgbClr val="243E8C"/>
                </a:solidFill>
                <a:latin typeface="Calibri"/>
                <a:cs typeface="Calibri"/>
              </a:rPr>
              <a:t>Vehicles  </a:t>
            </a: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in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90" dirty="0">
                <a:solidFill>
                  <a:srgbClr val="243E8C"/>
                </a:solidFill>
                <a:latin typeface="Calibri"/>
                <a:cs typeface="Calibri"/>
              </a:rPr>
              <a:t>Major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50" dirty="0">
                <a:solidFill>
                  <a:srgbClr val="243E8C"/>
                </a:solidFill>
                <a:latin typeface="Calibri"/>
                <a:cs typeface="Calibri"/>
              </a:rPr>
              <a:t>U.S.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Cities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05" dirty="0">
                <a:solidFill>
                  <a:srgbClr val="243E8C"/>
                </a:solidFill>
                <a:latin typeface="Calibri"/>
                <a:cs typeface="Calibri"/>
              </a:rPr>
              <a:t>Are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14" dirty="0">
                <a:solidFill>
                  <a:srgbClr val="243E8C"/>
                </a:solidFill>
                <a:latin typeface="Calibri"/>
                <a:cs typeface="Calibri"/>
              </a:rPr>
              <a:t>Going</a:t>
            </a:r>
            <a:r>
              <a:rPr sz="1100" i="1" spc="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80" dirty="0">
                <a:solidFill>
                  <a:srgbClr val="243E8C"/>
                </a:solidFill>
                <a:latin typeface="Calibri"/>
                <a:cs typeface="Calibri"/>
              </a:rPr>
              <a:t>Green”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1971" y="2982010"/>
            <a:ext cx="2310710" cy="3990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6380" y="3514196"/>
            <a:ext cx="1962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>
              <a:lnSpc>
                <a:spcPct val="100000"/>
              </a:lnSpc>
              <a:spcBef>
                <a:spcPts val="100"/>
              </a:spcBef>
            </a:pPr>
            <a:r>
              <a:rPr sz="1100" i="1" spc="85" dirty="0">
                <a:solidFill>
                  <a:srgbClr val="243E8C"/>
                </a:solidFill>
                <a:latin typeface="Calibri"/>
                <a:cs typeface="Calibri"/>
              </a:rPr>
              <a:t>“New </a:t>
            </a:r>
            <a:r>
              <a:rPr sz="1100" i="1" spc="100" dirty="0">
                <a:solidFill>
                  <a:srgbClr val="243E8C"/>
                </a:solidFill>
                <a:latin typeface="Calibri"/>
                <a:cs typeface="Calibri"/>
              </a:rPr>
              <a:t>York City</a:t>
            </a:r>
            <a:r>
              <a:rPr sz="1100" i="1" spc="-12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50" dirty="0">
                <a:solidFill>
                  <a:srgbClr val="243E8C"/>
                </a:solidFill>
                <a:latin typeface="Calibri"/>
                <a:cs typeface="Calibri"/>
              </a:rPr>
              <a:t>Ambulances  </a:t>
            </a:r>
            <a:r>
              <a:rPr sz="1100" i="1" spc="114" dirty="0">
                <a:solidFill>
                  <a:srgbClr val="243E8C"/>
                </a:solidFill>
                <a:latin typeface="Calibri"/>
                <a:cs typeface="Calibri"/>
              </a:rPr>
              <a:t>Going </a:t>
            </a:r>
            <a:r>
              <a:rPr sz="1100" i="1" spc="85" dirty="0">
                <a:solidFill>
                  <a:srgbClr val="243E8C"/>
                </a:solidFill>
                <a:latin typeface="Calibri"/>
                <a:cs typeface="Calibri"/>
              </a:rPr>
              <a:t>Green, </a:t>
            </a:r>
            <a:r>
              <a:rPr sz="1100" i="1" spc="125" dirty="0">
                <a:solidFill>
                  <a:srgbClr val="243E8C"/>
                </a:solidFill>
                <a:latin typeface="Calibri"/>
                <a:cs typeface="Calibri"/>
              </a:rPr>
              <a:t>Saving</a:t>
            </a:r>
            <a:r>
              <a:rPr sz="1100" i="1" spc="-1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100" i="1" spc="125" dirty="0">
                <a:solidFill>
                  <a:srgbClr val="243E8C"/>
                </a:solidFill>
                <a:latin typeface="Calibri"/>
                <a:cs typeface="Calibri"/>
              </a:rPr>
              <a:t>Green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5130800"/>
          </a:xfrm>
          <a:custGeom>
            <a:avLst/>
            <a:gdLst/>
            <a:ahLst/>
            <a:cxnLst/>
            <a:rect l="l" t="t" r="r" b="b"/>
            <a:pathLst>
              <a:path w="9131300" h="5130800">
                <a:moveTo>
                  <a:pt x="0" y="5130787"/>
                </a:moveTo>
                <a:lnTo>
                  <a:pt x="9131287" y="5130787"/>
                </a:lnTo>
                <a:lnTo>
                  <a:pt x="9131287" y="0"/>
                </a:lnTo>
                <a:lnTo>
                  <a:pt x="0" y="0"/>
                </a:lnTo>
                <a:lnTo>
                  <a:pt x="0" y="5130787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5130800"/>
          </a:xfrm>
          <a:custGeom>
            <a:avLst/>
            <a:gdLst/>
            <a:ahLst/>
            <a:cxnLst/>
            <a:rect l="l" t="t" r="r" b="b"/>
            <a:pathLst>
              <a:path w="9131300" h="5130800">
                <a:moveTo>
                  <a:pt x="0" y="5130800"/>
                </a:moveTo>
                <a:lnTo>
                  <a:pt x="9131300" y="5130800"/>
                </a:lnTo>
                <a:lnTo>
                  <a:pt x="9131300" y="0"/>
                </a:lnTo>
                <a:lnTo>
                  <a:pt x="0" y="0"/>
                </a:lnTo>
                <a:lnTo>
                  <a:pt x="0" y="5130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287"/>
            <a:ext cx="3945890" cy="5121275"/>
          </a:xfrm>
          <a:custGeom>
            <a:avLst/>
            <a:gdLst/>
            <a:ahLst/>
            <a:cxnLst/>
            <a:rect l="l" t="t" r="r" b="b"/>
            <a:pathLst>
              <a:path w="3945890" h="5121275">
                <a:moveTo>
                  <a:pt x="3175049" y="681075"/>
                </a:moveTo>
                <a:lnTo>
                  <a:pt x="1457215" y="681075"/>
                </a:lnTo>
                <a:lnTo>
                  <a:pt x="1507724" y="681755"/>
                </a:lnTo>
                <a:lnTo>
                  <a:pt x="1557900" y="683785"/>
                </a:lnTo>
                <a:lnTo>
                  <a:pt x="1607728" y="687147"/>
                </a:lnTo>
                <a:lnTo>
                  <a:pt x="1657189" y="691823"/>
                </a:lnTo>
                <a:lnTo>
                  <a:pt x="1706267" y="697797"/>
                </a:lnTo>
                <a:lnTo>
                  <a:pt x="1754945" y="705051"/>
                </a:lnTo>
                <a:lnTo>
                  <a:pt x="1803206" y="713569"/>
                </a:lnTo>
                <a:lnTo>
                  <a:pt x="1851032" y="723332"/>
                </a:lnTo>
                <a:lnTo>
                  <a:pt x="1898406" y="734324"/>
                </a:lnTo>
                <a:lnTo>
                  <a:pt x="1945313" y="746527"/>
                </a:lnTo>
                <a:lnTo>
                  <a:pt x="1991733" y="759925"/>
                </a:lnTo>
                <a:lnTo>
                  <a:pt x="2037651" y="774500"/>
                </a:lnTo>
                <a:lnTo>
                  <a:pt x="2083050" y="790234"/>
                </a:lnTo>
                <a:lnTo>
                  <a:pt x="2127911" y="807111"/>
                </a:lnTo>
                <a:lnTo>
                  <a:pt x="2172219" y="825113"/>
                </a:lnTo>
                <a:lnTo>
                  <a:pt x="2215956" y="844224"/>
                </a:lnTo>
                <a:lnTo>
                  <a:pt x="2259105" y="864425"/>
                </a:lnTo>
                <a:lnTo>
                  <a:pt x="2301649" y="885700"/>
                </a:lnTo>
                <a:lnTo>
                  <a:pt x="2343571" y="908032"/>
                </a:lnTo>
                <a:lnTo>
                  <a:pt x="2384854" y="931402"/>
                </a:lnTo>
                <a:lnTo>
                  <a:pt x="2425480" y="955795"/>
                </a:lnTo>
                <a:lnTo>
                  <a:pt x="2465434" y="981193"/>
                </a:lnTo>
                <a:lnTo>
                  <a:pt x="2504697" y="1007578"/>
                </a:lnTo>
                <a:lnTo>
                  <a:pt x="2543253" y="1034933"/>
                </a:lnTo>
                <a:lnTo>
                  <a:pt x="2581084" y="1063242"/>
                </a:lnTo>
                <a:lnTo>
                  <a:pt x="2618174" y="1092486"/>
                </a:lnTo>
                <a:lnTo>
                  <a:pt x="2654505" y="1122649"/>
                </a:lnTo>
                <a:lnTo>
                  <a:pt x="2690061" y="1153714"/>
                </a:lnTo>
                <a:lnTo>
                  <a:pt x="2724824" y="1185663"/>
                </a:lnTo>
                <a:lnTo>
                  <a:pt x="2758778" y="1218479"/>
                </a:lnTo>
                <a:lnTo>
                  <a:pt x="2791904" y="1252144"/>
                </a:lnTo>
                <a:lnTo>
                  <a:pt x="2824187" y="1286642"/>
                </a:lnTo>
                <a:lnTo>
                  <a:pt x="2855609" y="1321956"/>
                </a:lnTo>
                <a:lnTo>
                  <a:pt x="2886153" y="1358068"/>
                </a:lnTo>
                <a:lnTo>
                  <a:pt x="2915802" y="1394960"/>
                </a:lnTo>
                <a:lnTo>
                  <a:pt x="2944539" y="1432616"/>
                </a:lnTo>
                <a:lnTo>
                  <a:pt x="2972346" y="1471019"/>
                </a:lnTo>
                <a:lnTo>
                  <a:pt x="2999208" y="1510151"/>
                </a:lnTo>
                <a:lnTo>
                  <a:pt x="3025106" y="1549995"/>
                </a:lnTo>
                <a:lnTo>
                  <a:pt x="3050024" y="1590534"/>
                </a:lnTo>
                <a:lnTo>
                  <a:pt x="3073945" y="1631750"/>
                </a:lnTo>
                <a:lnTo>
                  <a:pt x="3096851" y="1673627"/>
                </a:lnTo>
                <a:lnTo>
                  <a:pt x="3118725" y="1716146"/>
                </a:lnTo>
                <a:lnTo>
                  <a:pt x="3139551" y="1759292"/>
                </a:lnTo>
                <a:lnTo>
                  <a:pt x="3159311" y="1803046"/>
                </a:lnTo>
                <a:lnTo>
                  <a:pt x="3177989" y="1847392"/>
                </a:lnTo>
                <a:lnTo>
                  <a:pt x="3945857" y="2103526"/>
                </a:lnTo>
                <a:lnTo>
                  <a:pt x="3945653" y="2102294"/>
                </a:lnTo>
                <a:lnTo>
                  <a:pt x="3945323" y="2101049"/>
                </a:lnTo>
                <a:lnTo>
                  <a:pt x="3945082" y="2099678"/>
                </a:lnTo>
                <a:lnTo>
                  <a:pt x="3945806" y="2099678"/>
                </a:lnTo>
                <a:lnTo>
                  <a:pt x="3936861" y="2052340"/>
                </a:lnTo>
                <a:lnTo>
                  <a:pt x="3927001" y="2005051"/>
                </a:lnTo>
                <a:lnTo>
                  <a:pt x="3916285" y="1958088"/>
                </a:lnTo>
                <a:lnTo>
                  <a:pt x="3904721" y="1911458"/>
                </a:lnTo>
                <a:lnTo>
                  <a:pt x="3892319" y="1865170"/>
                </a:lnTo>
                <a:lnTo>
                  <a:pt x="3879086" y="1819233"/>
                </a:lnTo>
                <a:lnTo>
                  <a:pt x="3865032" y="1773657"/>
                </a:lnTo>
                <a:lnTo>
                  <a:pt x="3850165" y="1728449"/>
                </a:lnTo>
                <a:lnTo>
                  <a:pt x="3834494" y="1683619"/>
                </a:lnTo>
                <a:lnTo>
                  <a:pt x="3818027" y="1639175"/>
                </a:lnTo>
                <a:lnTo>
                  <a:pt x="3800774" y="1595126"/>
                </a:lnTo>
                <a:lnTo>
                  <a:pt x="3782742" y="1551481"/>
                </a:lnTo>
                <a:lnTo>
                  <a:pt x="3763941" y="1508249"/>
                </a:lnTo>
                <a:lnTo>
                  <a:pt x="3744380" y="1465438"/>
                </a:lnTo>
                <a:lnTo>
                  <a:pt x="3724066" y="1423058"/>
                </a:lnTo>
                <a:lnTo>
                  <a:pt x="3703009" y="1381116"/>
                </a:lnTo>
                <a:lnTo>
                  <a:pt x="3681217" y="1339623"/>
                </a:lnTo>
                <a:lnTo>
                  <a:pt x="3658700" y="1298586"/>
                </a:lnTo>
                <a:lnTo>
                  <a:pt x="3635465" y="1258015"/>
                </a:lnTo>
                <a:lnTo>
                  <a:pt x="3611521" y="1217917"/>
                </a:lnTo>
                <a:lnTo>
                  <a:pt x="3586877" y="1178303"/>
                </a:lnTo>
                <a:lnTo>
                  <a:pt x="3561542" y="1139181"/>
                </a:lnTo>
                <a:lnTo>
                  <a:pt x="3535524" y="1100559"/>
                </a:lnTo>
                <a:lnTo>
                  <a:pt x="3508833" y="1062446"/>
                </a:lnTo>
                <a:lnTo>
                  <a:pt x="3481476" y="1024852"/>
                </a:lnTo>
                <a:lnTo>
                  <a:pt x="3453462" y="987784"/>
                </a:lnTo>
                <a:lnTo>
                  <a:pt x="3424801" y="951253"/>
                </a:lnTo>
                <a:lnTo>
                  <a:pt x="3395500" y="915266"/>
                </a:lnTo>
                <a:lnTo>
                  <a:pt x="3365569" y="879832"/>
                </a:lnTo>
                <a:lnTo>
                  <a:pt x="3335016" y="844960"/>
                </a:lnTo>
                <a:lnTo>
                  <a:pt x="3303850" y="810659"/>
                </a:lnTo>
                <a:lnTo>
                  <a:pt x="3272079" y="776938"/>
                </a:lnTo>
                <a:lnTo>
                  <a:pt x="3239713" y="743805"/>
                </a:lnTo>
                <a:lnTo>
                  <a:pt x="3206759" y="711270"/>
                </a:lnTo>
                <a:lnTo>
                  <a:pt x="3175049" y="681075"/>
                </a:lnTo>
                <a:close/>
              </a:path>
              <a:path w="3945890" h="5121275">
                <a:moveTo>
                  <a:pt x="3945806" y="2099678"/>
                </a:moveTo>
                <a:lnTo>
                  <a:pt x="3945082" y="2099678"/>
                </a:lnTo>
                <a:lnTo>
                  <a:pt x="3945857" y="2099945"/>
                </a:lnTo>
                <a:lnTo>
                  <a:pt x="3945806" y="2099678"/>
                </a:lnTo>
                <a:close/>
              </a:path>
              <a:path w="3945890" h="5121275">
                <a:moveTo>
                  <a:pt x="1457215" y="0"/>
                </a:moveTo>
                <a:lnTo>
                  <a:pt x="1409156" y="452"/>
                </a:lnTo>
                <a:lnTo>
                  <a:pt x="1361314" y="1804"/>
                </a:lnTo>
                <a:lnTo>
                  <a:pt x="1313697" y="4049"/>
                </a:lnTo>
                <a:lnTo>
                  <a:pt x="1266313" y="7177"/>
                </a:lnTo>
                <a:lnTo>
                  <a:pt x="1219171" y="11181"/>
                </a:lnTo>
                <a:lnTo>
                  <a:pt x="1172277" y="16052"/>
                </a:lnTo>
                <a:lnTo>
                  <a:pt x="1125640" y="21784"/>
                </a:lnTo>
                <a:lnTo>
                  <a:pt x="1079268" y="28367"/>
                </a:lnTo>
                <a:lnTo>
                  <a:pt x="1033168" y="35794"/>
                </a:lnTo>
                <a:lnTo>
                  <a:pt x="987350" y="44057"/>
                </a:lnTo>
                <a:lnTo>
                  <a:pt x="941819" y="53148"/>
                </a:lnTo>
                <a:lnTo>
                  <a:pt x="896586" y="63059"/>
                </a:lnTo>
                <a:lnTo>
                  <a:pt x="851656" y="73782"/>
                </a:lnTo>
                <a:lnTo>
                  <a:pt x="807039" y="85308"/>
                </a:lnTo>
                <a:lnTo>
                  <a:pt x="762742" y="97631"/>
                </a:lnTo>
                <a:lnTo>
                  <a:pt x="718773" y="110741"/>
                </a:lnTo>
                <a:lnTo>
                  <a:pt x="675140" y="124631"/>
                </a:lnTo>
                <a:lnTo>
                  <a:pt x="631851" y="139294"/>
                </a:lnTo>
                <a:lnTo>
                  <a:pt x="588914" y="154720"/>
                </a:lnTo>
                <a:lnTo>
                  <a:pt x="546337" y="170902"/>
                </a:lnTo>
                <a:lnTo>
                  <a:pt x="504127" y="187831"/>
                </a:lnTo>
                <a:lnTo>
                  <a:pt x="462293" y="205501"/>
                </a:lnTo>
                <a:lnTo>
                  <a:pt x="420842" y="223903"/>
                </a:lnTo>
                <a:lnTo>
                  <a:pt x="379783" y="243029"/>
                </a:lnTo>
                <a:lnTo>
                  <a:pt x="339123" y="262870"/>
                </a:lnTo>
                <a:lnTo>
                  <a:pt x="298870" y="283420"/>
                </a:lnTo>
                <a:lnTo>
                  <a:pt x="259032" y="304669"/>
                </a:lnTo>
                <a:lnTo>
                  <a:pt x="219618" y="326611"/>
                </a:lnTo>
                <a:lnTo>
                  <a:pt x="180634" y="349236"/>
                </a:lnTo>
                <a:lnTo>
                  <a:pt x="142090" y="372538"/>
                </a:lnTo>
                <a:lnTo>
                  <a:pt x="103992" y="396507"/>
                </a:lnTo>
                <a:lnTo>
                  <a:pt x="66349" y="421137"/>
                </a:lnTo>
                <a:lnTo>
                  <a:pt x="29168" y="446418"/>
                </a:lnTo>
                <a:lnTo>
                  <a:pt x="0" y="467017"/>
                </a:lnTo>
                <a:lnTo>
                  <a:pt x="0" y="1393840"/>
                </a:lnTo>
                <a:lnTo>
                  <a:pt x="22962" y="1365031"/>
                </a:lnTo>
                <a:lnTo>
                  <a:pt x="51790" y="1330581"/>
                </a:lnTo>
                <a:lnTo>
                  <a:pt x="81412" y="1296846"/>
                </a:lnTo>
                <a:lnTo>
                  <a:pt x="111815" y="1263841"/>
                </a:lnTo>
                <a:lnTo>
                  <a:pt x="142983" y="1231580"/>
                </a:lnTo>
                <a:lnTo>
                  <a:pt x="174902" y="1200080"/>
                </a:lnTo>
                <a:lnTo>
                  <a:pt x="207557" y="1169354"/>
                </a:lnTo>
                <a:lnTo>
                  <a:pt x="240933" y="1139418"/>
                </a:lnTo>
                <a:lnTo>
                  <a:pt x="275017" y="1110285"/>
                </a:lnTo>
                <a:lnTo>
                  <a:pt x="309794" y="1081971"/>
                </a:lnTo>
                <a:lnTo>
                  <a:pt x="345248" y="1054492"/>
                </a:lnTo>
                <a:lnTo>
                  <a:pt x="381366" y="1027860"/>
                </a:lnTo>
                <a:lnTo>
                  <a:pt x="418132" y="1002092"/>
                </a:lnTo>
                <a:lnTo>
                  <a:pt x="455533" y="977202"/>
                </a:lnTo>
                <a:lnTo>
                  <a:pt x="493553" y="953204"/>
                </a:lnTo>
                <a:lnTo>
                  <a:pt x="532178" y="930114"/>
                </a:lnTo>
                <a:lnTo>
                  <a:pt x="571393" y="907947"/>
                </a:lnTo>
                <a:lnTo>
                  <a:pt x="611185" y="886717"/>
                </a:lnTo>
                <a:lnTo>
                  <a:pt x="651537" y="866438"/>
                </a:lnTo>
                <a:lnTo>
                  <a:pt x="692436" y="847127"/>
                </a:lnTo>
                <a:lnTo>
                  <a:pt x="733868" y="828797"/>
                </a:lnTo>
                <a:lnTo>
                  <a:pt x="775816" y="811463"/>
                </a:lnTo>
                <a:lnTo>
                  <a:pt x="818268" y="795141"/>
                </a:lnTo>
                <a:lnTo>
                  <a:pt x="861207" y="779844"/>
                </a:lnTo>
                <a:lnTo>
                  <a:pt x="904621" y="765588"/>
                </a:lnTo>
                <a:lnTo>
                  <a:pt x="948493" y="752388"/>
                </a:lnTo>
                <a:lnTo>
                  <a:pt x="992810" y="740258"/>
                </a:lnTo>
                <a:lnTo>
                  <a:pt x="1037557" y="729213"/>
                </a:lnTo>
                <a:lnTo>
                  <a:pt x="1082719" y="719267"/>
                </a:lnTo>
                <a:lnTo>
                  <a:pt x="1128282" y="710437"/>
                </a:lnTo>
                <a:lnTo>
                  <a:pt x="1174230" y="702736"/>
                </a:lnTo>
                <a:lnTo>
                  <a:pt x="1220551" y="696179"/>
                </a:lnTo>
                <a:lnTo>
                  <a:pt x="1267228" y="690781"/>
                </a:lnTo>
                <a:lnTo>
                  <a:pt x="1314248" y="686557"/>
                </a:lnTo>
                <a:lnTo>
                  <a:pt x="1361595" y="683521"/>
                </a:lnTo>
                <a:lnTo>
                  <a:pt x="1409256" y="681689"/>
                </a:lnTo>
                <a:lnTo>
                  <a:pt x="1457215" y="681075"/>
                </a:lnTo>
                <a:lnTo>
                  <a:pt x="3175049" y="681075"/>
                </a:lnTo>
                <a:lnTo>
                  <a:pt x="3173227" y="679340"/>
                </a:lnTo>
                <a:lnTo>
                  <a:pt x="3139125" y="648026"/>
                </a:lnTo>
                <a:lnTo>
                  <a:pt x="3104461" y="617334"/>
                </a:lnTo>
                <a:lnTo>
                  <a:pt x="3069246" y="587276"/>
                </a:lnTo>
                <a:lnTo>
                  <a:pt x="3033486" y="557858"/>
                </a:lnTo>
                <a:lnTo>
                  <a:pt x="2997192" y="529091"/>
                </a:lnTo>
                <a:lnTo>
                  <a:pt x="2960371" y="500982"/>
                </a:lnTo>
                <a:lnTo>
                  <a:pt x="2923033" y="473541"/>
                </a:lnTo>
                <a:lnTo>
                  <a:pt x="2885185" y="446776"/>
                </a:lnTo>
                <a:lnTo>
                  <a:pt x="2846837" y="420697"/>
                </a:lnTo>
                <a:lnTo>
                  <a:pt x="2807997" y="395311"/>
                </a:lnTo>
                <a:lnTo>
                  <a:pt x="2768675" y="370628"/>
                </a:lnTo>
                <a:lnTo>
                  <a:pt x="2728877" y="346656"/>
                </a:lnTo>
                <a:lnTo>
                  <a:pt x="2688615" y="323405"/>
                </a:lnTo>
                <a:lnTo>
                  <a:pt x="2647895" y="300883"/>
                </a:lnTo>
                <a:lnTo>
                  <a:pt x="2606727" y="279098"/>
                </a:lnTo>
                <a:lnTo>
                  <a:pt x="2565120" y="258061"/>
                </a:lnTo>
                <a:lnTo>
                  <a:pt x="2523081" y="237779"/>
                </a:lnTo>
                <a:lnTo>
                  <a:pt x="2480620" y="218260"/>
                </a:lnTo>
                <a:lnTo>
                  <a:pt x="2437746" y="199515"/>
                </a:lnTo>
                <a:lnTo>
                  <a:pt x="2394466" y="181552"/>
                </a:lnTo>
                <a:lnTo>
                  <a:pt x="2350791" y="164380"/>
                </a:lnTo>
                <a:lnTo>
                  <a:pt x="2306728" y="148006"/>
                </a:lnTo>
                <a:lnTo>
                  <a:pt x="2262286" y="132441"/>
                </a:lnTo>
                <a:lnTo>
                  <a:pt x="2217474" y="117693"/>
                </a:lnTo>
                <a:lnTo>
                  <a:pt x="2172300" y="103771"/>
                </a:lnTo>
                <a:lnTo>
                  <a:pt x="2126774" y="90683"/>
                </a:lnTo>
                <a:lnTo>
                  <a:pt x="2080903" y="78438"/>
                </a:lnTo>
                <a:lnTo>
                  <a:pt x="2034697" y="67046"/>
                </a:lnTo>
                <a:lnTo>
                  <a:pt x="1988164" y="56514"/>
                </a:lnTo>
                <a:lnTo>
                  <a:pt x="1941313" y="46852"/>
                </a:lnTo>
                <a:lnTo>
                  <a:pt x="1894152" y="38069"/>
                </a:lnTo>
                <a:lnTo>
                  <a:pt x="1846691" y="30173"/>
                </a:lnTo>
                <a:lnTo>
                  <a:pt x="1798938" y="23173"/>
                </a:lnTo>
                <a:lnTo>
                  <a:pt x="1750901" y="17077"/>
                </a:lnTo>
                <a:lnTo>
                  <a:pt x="1702590" y="11896"/>
                </a:lnTo>
                <a:lnTo>
                  <a:pt x="1654012" y="7637"/>
                </a:lnTo>
                <a:lnTo>
                  <a:pt x="1605177" y="4309"/>
                </a:lnTo>
                <a:lnTo>
                  <a:pt x="1556094" y="1920"/>
                </a:lnTo>
                <a:lnTo>
                  <a:pt x="1506770" y="481"/>
                </a:lnTo>
                <a:lnTo>
                  <a:pt x="1457215" y="0"/>
                </a:lnTo>
                <a:close/>
              </a:path>
              <a:path w="3945890" h="5121275">
                <a:moveTo>
                  <a:pt x="0" y="3727453"/>
                </a:moveTo>
                <a:lnTo>
                  <a:pt x="0" y="4653810"/>
                </a:lnTo>
                <a:lnTo>
                  <a:pt x="29168" y="4674415"/>
                </a:lnTo>
                <a:lnTo>
                  <a:pt x="66349" y="4699702"/>
                </a:lnTo>
                <a:lnTo>
                  <a:pt x="103992" y="4724337"/>
                </a:lnTo>
                <a:lnTo>
                  <a:pt x="142090" y="4748312"/>
                </a:lnTo>
                <a:lnTo>
                  <a:pt x="180634" y="4771618"/>
                </a:lnTo>
                <a:lnTo>
                  <a:pt x="219618" y="4794248"/>
                </a:lnTo>
                <a:lnTo>
                  <a:pt x="259032" y="4816195"/>
                </a:lnTo>
                <a:lnTo>
                  <a:pt x="298870" y="4837449"/>
                </a:lnTo>
                <a:lnTo>
                  <a:pt x="339123" y="4858002"/>
                </a:lnTo>
                <a:lnTo>
                  <a:pt x="379783" y="4877848"/>
                </a:lnTo>
                <a:lnTo>
                  <a:pt x="420842" y="4896977"/>
                </a:lnTo>
                <a:lnTo>
                  <a:pt x="462293" y="4915383"/>
                </a:lnTo>
                <a:lnTo>
                  <a:pt x="504127" y="4933056"/>
                </a:lnTo>
                <a:lnTo>
                  <a:pt x="546337" y="4949989"/>
                </a:lnTo>
                <a:lnTo>
                  <a:pt x="588914" y="4966174"/>
                </a:lnTo>
                <a:lnTo>
                  <a:pt x="631851" y="4981603"/>
                </a:lnTo>
                <a:lnTo>
                  <a:pt x="675140" y="4996267"/>
                </a:lnTo>
                <a:lnTo>
                  <a:pt x="718773" y="5010160"/>
                </a:lnTo>
                <a:lnTo>
                  <a:pt x="762742" y="5023273"/>
                </a:lnTo>
                <a:lnTo>
                  <a:pt x="807039" y="5035597"/>
                </a:lnTo>
                <a:lnTo>
                  <a:pt x="851656" y="5047126"/>
                </a:lnTo>
                <a:lnTo>
                  <a:pt x="896586" y="5057850"/>
                </a:lnTo>
                <a:lnTo>
                  <a:pt x="941819" y="5067762"/>
                </a:lnTo>
                <a:lnTo>
                  <a:pt x="987350" y="5076855"/>
                </a:lnTo>
                <a:lnTo>
                  <a:pt x="1033168" y="5085119"/>
                </a:lnTo>
                <a:lnTo>
                  <a:pt x="1079268" y="5092547"/>
                </a:lnTo>
                <a:lnTo>
                  <a:pt x="1125640" y="5099132"/>
                </a:lnTo>
                <a:lnTo>
                  <a:pt x="1172277" y="5104864"/>
                </a:lnTo>
                <a:lnTo>
                  <a:pt x="1219171" y="5109736"/>
                </a:lnTo>
                <a:lnTo>
                  <a:pt x="1266313" y="5113741"/>
                </a:lnTo>
                <a:lnTo>
                  <a:pt x="1313697" y="5116869"/>
                </a:lnTo>
                <a:lnTo>
                  <a:pt x="1361314" y="5119114"/>
                </a:lnTo>
                <a:lnTo>
                  <a:pt x="1409156" y="5120466"/>
                </a:lnTo>
                <a:lnTo>
                  <a:pt x="1457215" y="5120919"/>
                </a:lnTo>
                <a:lnTo>
                  <a:pt x="1506770" y="5120437"/>
                </a:lnTo>
                <a:lnTo>
                  <a:pt x="1556094" y="5118998"/>
                </a:lnTo>
                <a:lnTo>
                  <a:pt x="1605177" y="5116610"/>
                </a:lnTo>
                <a:lnTo>
                  <a:pt x="1654012" y="5113282"/>
                </a:lnTo>
                <a:lnTo>
                  <a:pt x="1702590" y="5109022"/>
                </a:lnTo>
                <a:lnTo>
                  <a:pt x="1750901" y="5103841"/>
                </a:lnTo>
                <a:lnTo>
                  <a:pt x="1798938" y="5097745"/>
                </a:lnTo>
                <a:lnTo>
                  <a:pt x="1846691" y="5090745"/>
                </a:lnTo>
                <a:lnTo>
                  <a:pt x="1894152" y="5082849"/>
                </a:lnTo>
                <a:lnTo>
                  <a:pt x="1941313" y="5074066"/>
                </a:lnTo>
                <a:lnTo>
                  <a:pt x="1988164" y="5064405"/>
                </a:lnTo>
                <a:lnTo>
                  <a:pt x="2034697" y="5053873"/>
                </a:lnTo>
                <a:lnTo>
                  <a:pt x="2080903" y="5042481"/>
                </a:lnTo>
                <a:lnTo>
                  <a:pt x="2126774" y="5030238"/>
                </a:lnTo>
                <a:lnTo>
                  <a:pt x="2172300" y="5017150"/>
                </a:lnTo>
                <a:lnTo>
                  <a:pt x="2217474" y="5003229"/>
                </a:lnTo>
                <a:lnTo>
                  <a:pt x="2262286" y="4988482"/>
                </a:lnTo>
                <a:lnTo>
                  <a:pt x="2306728" y="4972918"/>
                </a:lnTo>
                <a:lnTo>
                  <a:pt x="2350791" y="4956546"/>
                </a:lnTo>
                <a:lnTo>
                  <a:pt x="2394466" y="4939375"/>
                </a:lnTo>
                <a:lnTo>
                  <a:pt x="2437746" y="4921414"/>
                </a:lnTo>
                <a:lnTo>
                  <a:pt x="2480620" y="4902671"/>
                </a:lnTo>
                <a:lnTo>
                  <a:pt x="2523081" y="4883156"/>
                </a:lnTo>
                <a:lnTo>
                  <a:pt x="2565120" y="4862876"/>
                </a:lnTo>
                <a:lnTo>
                  <a:pt x="2606727" y="4841841"/>
                </a:lnTo>
                <a:lnTo>
                  <a:pt x="2647895" y="4820060"/>
                </a:lnTo>
                <a:lnTo>
                  <a:pt x="2688615" y="4797541"/>
                </a:lnTo>
                <a:lnTo>
                  <a:pt x="2728877" y="4774294"/>
                </a:lnTo>
                <a:lnTo>
                  <a:pt x="2768675" y="4750326"/>
                </a:lnTo>
                <a:lnTo>
                  <a:pt x="2807997" y="4725648"/>
                </a:lnTo>
                <a:lnTo>
                  <a:pt x="2846837" y="4700267"/>
                </a:lnTo>
                <a:lnTo>
                  <a:pt x="2885185" y="4674192"/>
                </a:lnTo>
                <a:lnTo>
                  <a:pt x="2923033" y="4647433"/>
                </a:lnTo>
                <a:lnTo>
                  <a:pt x="2960371" y="4619998"/>
                </a:lnTo>
                <a:lnTo>
                  <a:pt x="2997192" y="4591895"/>
                </a:lnTo>
                <a:lnTo>
                  <a:pt x="3033486" y="4563135"/>
                </a:lnTo>
                <a:lnTo>
                  <a:pt x="3069246" y="4533725"/>
                </a:lnTo>
                <a:lnTo>
                  <a:pt x="3104461" y="4503674"/>
                </a:lnTo>
                <a:lnTo>
                  <a:pt x="3139125" y="4472991"/>
                </a:lnTo>
                <a:lnTo>
                  <a:pt x="3173227" y="4441684"/>
                </a:lnTo>
                <a:lnTo>
                  <a:pt x="3174774" y="4440212"/>
                </a:lnTo>
                <a:lnTo>
                  <a:pt x="1457215" y="4440212"/>
                </a:lnTo>
                <a:lnTo>
                  <a:pt x="1409256" y="4439598"/>
                </a:lnTo>
                <a:lnTo>
                  <a:pt x="1361595" y="4437767"/>
                </a:lnTo>
                <a:lnTo>
                  <a:pt x="1314248" y="4434733"/>
                </a:lnTo>
                <a:lnTo>
                  <a:pt x="1267228" y="4430512"/>
                </a:lnTo>
                <a:lnTo>
                  <a:pt x="1220551" y="4425117"/>
                </a:lnTo>
                <a:lnTo>
                  <a:pt x="1174230" y="4418563"/>
                </a:lnTo>
                <a:lnTo>
                  <a:pt x="1128282" y="4410866"/>
                </a:lnTo>
                <a:lnTo>
                  <a:pt x="1082719" y="4402040"/>
                </a:lnTo>
                <a:lnTo>
                  <a:pt x="1037557" y="4392099"/>
                </a:lnTo>
                <a:lnTo>
                  <a:pt x="992810" y="4381059"/>
                </a:lnTo>
                <a:lnTo>
                  <a:pt x="948493" y="4368934"/>
                </a:lnTo>
                <a:lnTo>
                  <a:pt x="904621" y="4355738"/>
                </a:lnTo>
                <a:lnTo>
                  <a:pt x="861207" y="4341487"/>
                </a:lnTo>
                <a:lnTo>
                  <a:pt x="818268" y="4326196"/>
                </a:lnTo>
                <a:lnTo>
                  <a:pt x="775816" y="4309878"/>
                </a:lnTo>
                <a:lnTo>
                  <a:pt x="733868" y="4292549"/>
                </a:lnTo>
                <a:lnTo>
                  <a:pt x="692436" y="4274224"/>
                </a:lnTo>
                <a:lnTo>
                  <a:pt x="651537" y="4254917"/>
                </a:lnTo>
                <a:lnTo>
                  <a:pt x="611185" y="4234642"/>
                </a:lnTo>
                <a:lnTo>
                  <a:pt x="571393" y="4213416"/>
                </a:lnTo>
                <a:lnTo>
                  <a:pt x="532178" y="4191251"/>
                </a:lnTo>
                <a:lnTo>
                  <a:pt x="493553" y="4168164"/>
                </a:lnTo>
                <a:lnTo>
                  <a:pt x="455533" y="4144168"/>
                </a:lnTo>
                <a:lnTo>
                  <a:pt x="418132" y="4119279"/>
                </a:lnTo>
                <a:lnTo>
                  <a:pt x="381366" y="4093511"/>
                </a:lnTo>
                <a:lnTo>
                  <a:pt x="345248" y="4066879"/>
                </a:lnTo>
                <a:lnTo>
                  <a:pt x="309794" y="4039397"/>
                </a:lnTo>
                <a:lnTo>
                  <a:pt x="275017" y="4011081"/>
                </a:lnTo>
                <a:lnTo>
                  <a:pt x="240933" y="3981945"/>
                </a:lnTo>
                <a:lnTo>
                  <a:pt x="207557" y="3952004"/>
                </a:lnTo>
                <a:lnTo>
                  <a:pt x="174902" y="3921272"/>
                </a:lnTo>
                <a:lnTo>
                  <a:pt x="142983" y="3889765"/>
                </a:lnTo>
                <a:lnTo>
                  <a:pt x="111815" y="3857497"/>
                </a:lnTo>
                <a:lnTo>
                  <a:pt x="81412" y="3824482"/>
                </a:lnTo>
                <a:lnTo>
                  <a:pt x="51790" y="3790736"/>
                </a:lnTo>
                <a:lnTo>
                  <a:pt x="22962" y="3756273"/>
                </a:lnTo>
                <a:lnTo>
                  <a:pt x="0" y="3727453"/>
                </a:lnTo>
                <a:close/>
              </a:path>
              <a:path w="3945890" h="5121275">
                <a:moveTo>
                  <a:pt x="3945857" y="3018142"/>
                </a:moveTo>
                <a:lnTo>
                  <a:pt x="3177989" y="3272675"/>
                </a:lnTo>
                <a:lnTo>
                  <a:pt x="3159311" y="3316968"/>
                </a:lnTo>
                <a:lnTo>
                  <a:pt x="3139551" y="3360678"/>
                </a:lnTo>
                <a:lnTo>
                  <a:pt x="3118725" y="3403786"/>
                </a:lnTo>
                <a:lnTo>
                  <a:pt x="3096851" y="3446276"/>
                </a:lnTo>
                <a:lnTo>
                  <a:pt x="3073945" y="3488131"/>
                </a:lnTo>
                <a:lnTo>
                  <a:pt x="3050024" y="3529331"/>
                </a:lnTo>
                <a:lnTo>
                  <a:pt x="3025082" y="3569898"/>
                </a:lnTo>
                <a:lnTo>
                  <a:pt x="2999208" y="3609702"/>
                </a:lnTo>
                <a:lnTo>
                  <a:pt x="2972346" y="3648837"/>
                </a:lnTo>
                <a:lnTo>
                  <a:pt x="2944539" y="3687249"/>
                </a:lnTo>
                <a:lnTo>
                  <a:pt x="2915802" y="3724919"/>
                </a:lnTo>
                <a:lnTo>
                  <a:pt x="2886153" y="3761831"/>
                </a:lnTo>
                <a:lnTo>
                  <a:pt x="2855609" y="3797966"/>
                </a:lnTo>
                <a:lnTo>
                  <a:pt x="2824187" y="3833308"/>
                </a:lnTo>
                <a:lnTo>
                  <a:pt x="2791904" y="3867838"/>
                </a:lnTo>
                <a:lnTo>
                  <a:pt x="2758778" y="3901540"/>
                </a:lnTo>
                <a:lnTo>
                  <a:pt x="2724824" y="3934395"/>
                </a:lnTo>
                <a:lnTo>
                  <a:pt x="2690061" y="3966386"/>
                </a:lnTo>
                <a:lnTo>
                  <a:pt x="2654505" y="3997496"/>
                </a:lnTo>
                <a:lnTo>
                  <a:pt x="2618174" y="4027707"/>
                </a:lnTo>
                <a:lnTo>
                  <a:pt x="2581084" y="4057002"/>
                </a:lnTo>
                <a:lnTo>
                  <a:pt x="2543253" y="4085362"/>
                </a:lnTo>
                <a:lnTo>
                  <a:pt x="2504697" y="4112771"/>
                </a:lnTo>
                <a:lnTo>
                  <a:pt x="2465434" y="4139210"/>
                </a:lnTo>
                <a:lnTo>
                  <a:pt x="2425480" y="4164663"/>
                </a:lnTo>
                <a:lnTo>
                  <a:pt x="2384854" y="4189112"/>
                </a:lnTo>
                <a:lnTo>
                  <a:pt x="2343571" y="4212540"/>
                </a:lnTo>
                <a:lnTo>
                  <a:pt x="2301649" y="4234927"/>
                </a:lnTo>
                <a:lnTo>
                  <a:pt x="2259105" y="4256259"/>
                </a:lnTo>
                <a:lnTo>
                  <a:pt x="2215956" y="4276516"/>
                </a:lnTo>
                <a:lnTo>
                  <a:pt x="2172219" y="4295681"/>
                </a:lnTo>
                <a:lnTo>
                  <a:pt x="2127911" y="4313736"/>
                </a:lnTo>
                <a:lnTo>
                  <a:pt x="2083050" y="4330665"/>
                </a:lnTo>
                <a:lnTo>
                  <a:pt x="2037651" y="4346449"/>
                </a:lnTo>
                <a:lnTo>
                  <a:pt x="1991733" y="4361072"/>
                </a:lnTo>
                <a:lnTo>
                  <a:pt x="1945313" y="4374514"/>
                </a:lnTo>
                <a:lnTo>
                  <a:pt x="1898406" y="4386760"/>
                </a:lnTo>
                <a:lnTo>
                  <a:pt x="1851032" y="4397791"/>
                </a:lnTo>
                <a:lnTo>
                  <a:pt x="1803206" y="4407590"/>
                </a:lnTo>
                <a:lnTo>
                  <a:pt x="1754945" y="4416140"/>
                </a:lnTo>
                <a:lnTo>
                  <a:pt x="1706267" y="4423422"/>
                </a:lnTo>
                <a:lnTo>
                  <a:pt x="1657189" y="4429419"/>
                </a:lnTo>
                <a:lnTo>
                  <a:pt x="1607728" y="4434115"/>
                </a:lnTo>
                <a:lnTo>
                  <a:pt x="1557900" y="4437490"/>
                </a:lnTo>
                <a:lnTo>
                  <a:pt x="1507724" y="4439528"/>
                </a:lnTo>
                <a:lnTo>
                  <a:pt x="1457215" y="4440212"/>
                </a:lnTo>
                <a:lnTo>
                  <a:pt x="3174774" y="4440212"/>
                </a:lnTo>
                <a:lnTo>
                  <a:pt x="3206759" y="4409764"/>
                </a:lnTo>
                <a:lnTo>
                  <a:pt x="3239713" y="4377238"/>
                </a:lnTo>
                <a:lnTo>
                  <a:pt x="3272079" y="4344115"/>
                </a:lnTo>
                <a:lnTo>
                  <a:pt x="3303850" y="4310405"/>
                </a:lnTo>
                <a:lnTo>
                  <a:pt x="3335016" y="4276115"/>
                </a:lnTo>
                <a:lnTo>
                  <a:pt x="3365569" y="4241255"/>
                </a:lnTo>
                <a:lnTo>
                  <a:pt x="3395500" y="4205833"/>
                </a:lnTo>
                <a:lnTo>
                  <a:pt x="3424801" y="4169859"/>
                </a:lnTo>
                <a:lnTo>
                  <a:pt x="3453462" y="4133340"/>
                </a:lnTo>
                <a:lnTo>
                  <a:pt x="3481476" y="4096287"/>
                </a:lnTo>
                <a:lnTo>
                  <a:pt x="3508833" y="4058707"/>
                </a:lnTo>
                <a:lnTo>
                  <a:pt x="3535524" y="4020609"/>
                </a:lnTo>
                <a:lnTo>
                  <a:pt x="3561580" y="3981945"/>
                </a:lnTo>
                <a:lnTo>
                  <a:pt x="3586877" y="3942897"/>
                </a:lnTo>
                <a:lnTo>
                  <a:pt x="3611521" y="3903300"/>
                </a:lnTo>
                <a:lnTo>
                  <a:pt x="3635465" y="3863221"/>
                </a:lnTo>
                <a:lnTo>
                  <a:pt x="3658700" y="3822668"/>
                </a:lnTo>
                <a:lnTo>
                  <a:pt x="3681217" y="3781650"/>
                </a:lnTo>
                <a:lnTo>
                  <a:pt x="3703009" y="3740176"/>
                </a:lnTo>
                <a:lnTo>
                  <a:pt x="3724066" y="3698256"/>
                </a:lnTo>
                <a:lnTo>
                  <a:pt x="3744380" y="3655896"/>
                </a:lnTo>
                <a:lnTo>
                  <a:pt x="3763941" y="3613108"/>
                </a:lnTo>
                <a:lnTo>
                  <a:pt x="3782758" y="3569861"/>
                </a:lnTo>
                <a:lnTo>
                  <a:pt x="3800774" y="3526277"/>
                </a:lnTo>
                <a:lnTo>
                  <a:pt x="3818027" y="3482253"/>
                </a:lnTo>
                <a:lnTo>
                  <a:pt x="3834494" y="3437834"/>
                </a:lnTo>
                <a:lnTo>
                  <a:pt x="3850165" y="3393030"/>
                </a:lnTo>
                <a:lnTo>
                  <a:pt x="3865032" y="3347849"/>
                </a:lnTo>
                <a:lnTo>
                  <a:pt x="3879086" y="3302300"/>
                </a:lnTo>
                <a:lnTo>
                  <a:pt x="3892319" y="3256392"/>
                </a:lnTo>
                <a:lnTo>
                  <a:pt x="3904721" y="3210134"/>
                </a:lnTo>
                <a:lnTo>
                  <a:pt x="3916285" y="3163534"/>
                </a:lnTo>
                <a:lnTo>
                  <a:pt x="3927001" y="3116602"/>
                </a:lnTo>
                <a:lnTo>
                  <a:pt x="3936861" y="3069345"/>
                </a:lnTo>
                <a:lnTo>
                  <a:pt x="3945806" y="3022041"/>
                </a:lnTo>
                <a:lnTo>
                  <a:pt x="3945082" y="3022041"/>
                </a:lnTo>
                <a:lnTo>
                  <a:pt x="3945323" y="3020771"/>
                </a:lnTo>
                <a:lnTo>
                  <a:pt x="3945653" y="3019552"/>
                </a:lnTo>
                <a:lnTo>
                  <a:pt x="3945857" y="3018142"/>
                </a:lnTo>
                <a:close/>
              </a:path>
              <a:path w="3945890" h="5121275">
                <a:moveTo>
                  <a:pt x="3945857" y="3021774"/>
                </a:moveTo>
                <a:lnTo>
                  <a:pt x="3945082" y="3022041"/>
                </a:lnTo>
                <a:lnTo>
                  <a:pt x="3945806" y="3022041"/>
                </a:lnTo>
                <a:lnTo>
                  <a:pt x="3945857" y="3021774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796" y="1460005"/>
            <a:ext cx="3879850" cy="2223770"/>
          </a:xfrm>
          <a:custGeom>
            <a:avLst/>
            <a:gdLst/>
            <a:ahLst/>
            <a:cxnLst/>
            <a:rect l="l" t="t" r="r" b="b"/>
            <a:pathLst>
              <a:path w="3879850" h="2223770">
                <a:moveTo>
                  <a:pt x="15045" y="2219071"/>
                </a:moveTo>
                <a:lnTo>
                  <a:pt x="3403" y="2219071"/>
                </a:lnTo>
                <a:lnTo>
                  <a:pt x="0" y="2223376"/>
                </a:lnTo>
                <a:lnTo>
                  <a:pt x="15045" y="2219071"/>
                </a:lnTo>
                <a:close/>
              </a:path>
              <a:path w="3879850" h="2223770">
                <a:moveTo>
                  <a:pt x="0" y="3454"/>
                </a:moveTo>
                <a:lnTo>
                  <a:pt x="853313" y="1111516"/>
                </a:lnTo>
                <a:lnTo>
                  <a:pt x="0" y="2220010"/>
                </a:lnTo>
                <a:lnTo>
                  <a:pt x="3403" y="2219071"/>
                </a:lnTo>
                <a:lnTo>
                  <a:pt x="15045" y="2219071"/>
                </a:lnTo>
                <a:lnTo>
                  <a:pt x="3879303" y="1113269"/>
                </a:lnTo>
                <a:lnTo>
                  <a:pt x="3873246" y="1111516"/>
                </a:lnTo>
                <a:lnTo>
                  <a:pt x="3879303" y="1109776"/>
                </a:lnTo>
                <a:lnTo>
                  <a:pt x="15493" y="4432"/>
                </a:lnTo>
                <a:lnTo>
                  <a:pt x="3403" y="4432"/>
                </a:lnTo>
                <a:lnTo>
                  <a:pt x="0" y="3454"/>
                </a:lnTo>
                <a:close/>
              </a:path>
              <a:path w="3879850" h="2223770">
                <a:moveTo>
                  <a:pt x="0" y="0"/>
                </a:moveTo>
                <a:lnTo>
                  <a:pt x="3403" y="4432"/>
                </a:lnTo>
                <a:lnTo>
                  <a:pt x="15493" y="4432"/>
                </a:lnTo>
                <a:lnTo>
                  <a:pt x="0" y="0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3977" y="2700870"/>
            <a:ext cx="5143500" cy="2442845"/>
          </a:xfrm>
          <a:custGeom>
            <a:avLst/>
            <a:gdLst/>
            <a:ahLst/>
            <a:cxnLst/>
            <a:rect l="l" t="t" r="r" b="b"/>
            <a:pathLst>
              <a:path w="5143500" h="2442845">
                <a:moveTo>
                  <a:pt x="2571750" y="0"/>
                </a:moveTo>
                <a:lnTo>
                  <a:pt x="0" y="2442629"/>
                </a:lnTo>
                <a:lnTo>
                  <a:pt x="5143500" y="2442629"/>
                </a:lnTo>
                <a:lnTo>
                  <a:pt x="2571750" y="0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1370" y="0"/>
            <a:ext cx="2442845" cy="5143500"/>
          </a:xfrm>
          <a:custGeom>
            <a:avLst/>
            <a:gdLst/>
            <a:ahLst/>
            <a:cxnLst/>
            <a:rect l="l" t="t" r="r" b="b"/>
            <a:pathLst>
              <a:path w="2442845" h="5143500">
                <a:moveTo>
                  <a:pt x="2442629" y="0"/>
                </a:moveTo>
                <a:lnTo>
                  <a:pt x="0" y="2571750"/>
                </a:lnTo>
                <a:lnTo>
                  <a:pt x="2442629" y="5143500"/>
                </a:lnTo>
                <a:lnTo>
                  <a:pt x="2442629" y="0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3977" y="0"/>
            <a:ext cx="5143500" cy="2442845"/>
          </a:xfrm>
          <a:custGeom>
            <a:avLst/>
            <a:gdLst/>
            <a:ahLst/>
            <a:cxnLst/>
            <a:rect l="l" t="t" r="r" b="b"/>
            <a:pathLst>
              <a:path w="5143500" h="2442845">
                <a:moveTo>
                  <a:pt x="5143500" y="0"/>
                </a:moveTo>
                <a:lnTo>
                  <a:pt x="0" y="0"/>
                </a:lnTo>
                <a:lnTo>
                  <a:pt x="2571750" y="2442629"/>
                </a:lnTo>
                <a:lnTo>
                  <a:pt x="5143500" y="0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12921" y="1359565"/>
            <a:ext cx="3179445" cy="15906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700" spc="210" dirty="0">
                <a:solidFill>
                  <a:srgbClr val="FFFFFF"/>
                </a:solidFill>
                <a:latin typeface="Calibri"/>
                <a:cs typeface="Calibri"/>
              </a:rPr>
              <a:t>Bill</a:t>
            </a:r>
            <a:r>
              <a:rPr sz="2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260" dirty="0">
                <a:solidFill>
                  <a:srgbClr val="FFFFFF"/>
                </a:solidFill>
                <a:latin typeface="Calibri"/>
                <a:cs typeface="Calibri"/>
              </a:rPr>
              <a:t>Needles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300" spc="175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6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80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55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65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bneedles@stealthpower.net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(512)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587-7829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31574" y="1433421"/>
            <a:ext cx="28124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u="none" spc="335" dirty="0"/>
              <a:t>Shannon</a:t>
            </a:r>
            <a:r>
              <a:rPr sz="2700" u="none" spc="5" dirty="0"/>
              <a:t> </a:t>
            </a:r>
            <a:r>
              <a:rPr sz="2700" u="none" spc="240" dirty="0"/>
              <a:t>Sentell</a:t>
            </a:r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1001872" y="1880460"/>
            <a:ext cx="267208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spc="160" dirty="0">
                <a:solidFill>
                  <a:srgbClr val="FFFFFF"/>
                </a:solidFill>
                <a:latin typeface="Calibri"/>
                <a:cs typeface="Calibri"/>
              </a:rPr>
              <a:t>CHIEF </a:t>
            </a:r>
            <a:r>
              <a:rPr sz="1300" spc="160" dirty="0" smtClean="0">
                <a:solidFill>
                  <a:srgbClr val="FFFFFF"/>
                </a:solidFill>
                <a:latin typeface="Calibri"/>
                <a:cs typeface="Calibri"/>
              </a:rPr>
              <a:t>OPERATI</a:t>
            </a:r>
            <a:r>
              <a:rPr lang="en-US" sz="1300" spc="160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300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65" dirty="0">
                <a:solidFill>
                  <a:srgbClr val="FFFFFF"/>
                </a:solidFill>
                <a:latin typeface="Calibri"/>
                <a:cs typeface="Calibri"/>
              </a:rPr>
              <a:t>OFFICER</a:t>
            </a:r>
            <a:endParaRPr sz="13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1600" spc="12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ssentell@stealthpower.net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(512) </a:t>
            </a:r>
            <a:r>
              <a:rPr sz="2000" spc="275" dirty="0">
                <a:solidFill>
                  <a:srgbClr val="FFFFFF"/>
                </a:solidFill>
                <a:latin typeface="Calibri"/>
                <a:cs typeface="Calibri"/>
              </a:rPr>
              <a:t>306-0088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29987" y="4071359"/>
            <a:ext cx="47967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41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3500" spc="38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3500" spc="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.s</a:t>
            </a:r>
            <a:r>
              <a:rPr sz="3500" spc="-2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3500" spc="28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ealthp</a:t>
            </a:r>
            <a:r>
              <a:rPr sz="3500" spc="30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3500" spc="36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3500" spc="15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er.net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8900" y="3926559"/>
            <a:ext cx="236854" cy="244475"/>
          </a:xfrm>
          <a:custGeom>
            <a:avLst/>
            <a:gdLst/>
            <a:ahLst/>
            <a:cxnLst/>
            <a:rect l="l" t="t" r="r" b="b"/>
            <a:pathLst>
              <a:path w="236855" h="244475">
                <a:moveTo>
                  <a:pt x="33782" y="173405"/>
                </a:moveTo>
                <a:lnTo>
                  <a:pt x="0" y="199491"/>
                </a:lnTo>
                <a:lnTo>
                  <a:pt x="16904" y="218571"/>
                </a:lnTo>
                <a:lnTo>
                  <a:pt x="38773" y="232475"/>
                </a:lnTo>
                <a:lnTo>
                  <a:pt x="65433" y="240980"/>
                </a:lnTo>
                <a:lnTo>
                  <a:pt x="96710" y="243865"/>
                </a:lnTo>
                <a:lnTo>
                  <a:pt x="132764" y="238534"/>
                </a:lnTo>
                <a:lnTo>
                  <a:pt x="163526" y="223327"/>
                </a:lnTo>
                <a:lnTo>
                  <a:pt x="178688" y="206946"/>
                </a:lnTo>
                <a:lnTo>
                  <a:pt x="102311" y="206946"/>
                </a:lnTo>
                <a:lnTo>
                  <a:pt x="81182" y="204802"/>
                </a:lnTo>
                <a:lnTo>
                  <a:pt x="63126" y="198434"/>
                </a:lnTo>
                <a:lnTo>
                  <a:pt x="47531" y="187936"/>
                </a:lnTo>
                <a:lnTo>
                  <a:pt x="33782" y="173405"/>
                </a:lnTo>
                <a:close/>
              </a:path>
              <a:path w="236855" h="244475">
                <a:moveTo>
                  <a:pt x="152590" y="0"/>
                </a:moveTo>
                <a:lnTo>
                  <a:pt x="116450" y="5355"/>
                </a:lnTo>
                <a:lnTo>
                  <a:pt x="86190" y="20491"/>
                </a:lnTo>
                <a:lnTo>
                  <a:pt x="64724" y="44009"/>
                </a:lnTo>
                <a:lnTo>
                  <a:pt x="54965" y="74510"/>
                </a:lnTo>
                <a:lnTo>
                  <a:pt x="57486" y="96272"/>
                </a:lnTo>
                <a:lnTo>
                  <a:pt x="68465" y="113209"/>
                </a:lnTo>
                <a:lnTo>
                  <a:pt x="86540" y="126719"/>
                </a:lnTo>
                <a:lnTo>
                  <a:pt x="110350" y="138201"/>
                </a:lnTo>
                <a:lnTo>
                  <a:pt x="130663" y="147375"/>
                </a:lnTo>
                <a:lnTo>
                  <a:pt x="143360" y="155760"/>
                </a:lnTo>
                <a:lnTo>
                  <a:pt x="149690" y="164338"/>
                </a:lnTo>
                <a:lnTo>
                  <a:pt x="150901" y="174091"/>
                </a:lnTo>
                <a:lnTo>
                  <a:pt x="146300" y="187513"/>
                </a:lnTo>
                <a:lnTo>
                  <a:pt x="135869" y="197886"/>
                </a:lnTo>
                <a:lnTo>
                  <a:pt x="120806" y="204575"/>
                </a:lnTo>
                <a:lnTo>
                  <a:pt x="102311" y="206946"/>
                </a:lnTo>
                <a:lnTo>
                  <a:pt x="178688" y="206946"/>
                </a:lnTo>
                <a:lnTo>
                  <a:pt x="185651" y="199422"/>
                </a:lnTo>
                <a:lnTo>
                  <a:pt x="195795" y="167995"/>
                </a:lnTo>
                <a:lnTo>
                  <a:pt x="193597" y="146187"/>
                </a:lnTo>
                <a:lnTo>
                  <a:pt x="183326" y="129174"/>
                </a:lnTo>
                <a:lnTo>
                  <a:pt x="165951" y="115653"/>
                </a:lnTo>
                <a:lnTo>
                  <a:pt x="142443" y="104317"/>
                </a:lnTo>
                <a:lnTo>
                  <a:pt x="121618" y="95086"/>
                </a:lnTo>
                <a:lnTo>
                  <a:pt x="108111" y="86833"/>
                </a:lnTo>
                <a:lnTo>
                  <a:pt x="101048" y="78260"/>
                </a:lnTo>
                <a:lnTo>
                  <a:pt x="99555" y="68071"/>
                </a:lnTo>
                <a:lnTo>
                  <a:pt x="103545" y="56496"/>
                </a:lnTo>
                <a:lnTo>
                  <a:pt x="113042" y="46532"/>
                </a:lnTo>
                <a:lnTo>
                  <a:pt x="127483" y="39550"/>
                </a:lnTo>
                <a:lnTo>
                  <a:pt x="146304" y="36918"/>
                </a:lnTo>
                <a:lnTo>
                  <a:pt x="235015" y="36918"/>
                </a:lnTo>
                <a:lnTo>
                  <a:pt x="236512" y="35572"/>
                </a:lnTo>
                <a:lnTo>
                  <a:pt x="221566" y="21013"/>
                </a:lnTo>
                <a:lnTo>
                  <a:pt x="202742" y="9785"/>
                </a:lnTo>
                <a:lnTo>
                  <a:pt x="179822" y="2557"/>
                </a:lnTo>
                <a:lnTo>
                  <a:pt x="152590" y="0"/>
                </a:lnTo>
                <a:close/>
              </a:path>
              <a:path w="236855" h="244475">
                <a:moveTo>
                  <a:pt x="235015" y="36918"/>
                </a:moveTo>
                <a:lnTo>
                  <a:pt x="146304" y="36918"/>
                </a:lnTo>
                <a:lnTo>
                  <a:pt x="163584" y="38676"/>
                </a:lnTo>
                <a:lnTo>
                  <a:pt x="178722" y="43862"/>
                </a:lnTo>
                <a:lnTo>
                  <a:pt x="192300" y="52349"/>
                </a:lnTo>
                <a:lnTo>
                  <a:pt x="204901" y="64007"/>
                </a:lnTo>
                <a:lnTo>
                  <a:pt x="235015" y="36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514" y="3929953"/>
            <a:ext cx="206375" cy="237490"/>
          </a:xfrm>
          <a:custGeom>
            <a:avLst/>
            <a:gdLst/>
            <a:ahLst/>
            <a:cxnLst/>
            <a:rect l="l" t="t" r="r" b="b"/>
            <a:pathLst>
              <a:path w="206375" h="237489">
                <a:moveTo>
                  <a:pt x="117182" y="38608"/>
                </a:moveTo>
                <a:lnTo>
                  <a:pt x="75526" y="38608"/>
                </a:lnTo>
                <a:lnTo>
                  <a:pt x="4648" y="237083"/>
                </a:lnTo>
                <a:lnTo>
                  <a:pt x="46316" y="237083"/>
                </a:lnTo>
                <a:lnTo>
                  <a:pt x="117182" y="38608"/>
                </a:lnTo>
                <a:close/>
              </a:path>
              <a:path w="206375" h="237489">
                <a:moveTo>
                  <a:pt x="206248" y="0"/>
                </a:moveTo>
                <a:lnTo>
                  <a:pt x="13868" y="0"/>
                </a:lnTo>
                <a:lnTo>
                  <a:pt x="0" y="38608"/>
                </a:lnTo>
                <a:lnTo>
                  <a:pt x="192366" y="38608"/>
                </a:lnTo>
                <a:lnTo>
                  <a:pt x="206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4930" y="3929948"/>
            <a:ext cx="259079" cy="237490"/>
          </a:xfrm>
          <a:custGeom>
            <a:avLst/>
            <a:gdLst/>
            <a:ahLst/>
            <a:cxnLst/>
            <a:rect l="l" t="t" r="r" b="b"/>
            <a:pathLst>
              <a:path w="259080" h="237489">
                <a:moveTo>
                  <a:pt x="258495" y="0"/>
                </a:moveTo>
                <a:lnTo>
                  <a:pt x="84416" y="0"/>
                </a:lnTo>
                <a:lnTo>
                  <a:pt x="0" y="237083"/>
                </a:lnTo>
                <a:lnTo>
                  <a:pt x="175780" y="237083"/>
                </a:lnTo>
                <a:lnTo>
                  <a:pt x="189191" y="199834"/>
                </a:lnTo>
                <a:lnTo>
                  <a:pt x="54737" y="199834"/>
                </a:lnTo>
                <a:lnTo>
                  <a:pt x="77254" y="136156"/>
                </a:lnTo>
                <a:lnTo>
                  <a:pt x="194754" y="136156"/>
                </a:lnTo>
                <a:lnTo>
                  <a:pt x="208153" y="99237"/>
                </a:lnTo>
                <a:lnTo>
                  <a:pt x="90639" y="99237"/>
                </a:lnTo>
                <a:lnTo>
                  <a:pt x="112661" y="37249"/>
                </a:lnTo>
                <a:lnTo>
                  <a:pt x="245071" y="37249"/>
                </a:lnTo>
                <a:lnTo>
                  <a:pt x="258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5612" y="3928263"/>
            <a:ext cx="248920" cy="239395"/>
          </a:xfrm>
          <a:custGeom>
            <a:avLst/>
            <a:gdLst/>
            <a:ahLst/>
            <a:cxnLst/>
            <a:rect l="l" t="t" r="r" b="b"/>
            <a:pathLst>
              <a:path w="248919" h="239395">
                <a:moveTo>
                  <a:pt x="229184" y="0"/>
                </a:moveTo>
                <a:lnTo>
                  <a:pt x="189217" y="0"/>
                </a:lnTo>
                <a:lnTo>
                  <a:pt x="0" y="238772"/>
                </a:lnTo>
                <a:lnTo>
                  <a:pt x="45046" y="238772"/>
                </a:lnTo>
                <a:lnTo>
                  <a:pt x="89674" y="181533"/>
                </a:lnTo>
                <a:lnTo>
                  <a:pt x="243937" y="181533"/>
                </a:lnTo>
                <a:lnTo>
                  <a:pt x="240937" y="144614"/>
                </a:lnTo>
                <a:lnTo>
                  <a:pt x="118313" y="144614"/>
                </a:lnTo>
                <a:lnTo>
                  <a:pt x="193078" y="48768"/>
                </a:lnTo>
                <a:lnTo>
                  <a:pt x="233147" y="48768"/>
                </a:lnTo>
                <a:lnTo>
                  <a:pt x="229184" y="0"/>
                </a:lnTo>
                <a:close/>
              </a:path>
              <a:path w="248919" h="239395">
                <a:moveTo>
                  <a:pt x="243937" y="181533"/>
                </a:moveTo>
                <a:lnTo>
                  <a:pt x="201790" y="181533"/>
                </a:lnTo>
                <a:lnTo>
                  <a:pt x="205905" y="238772"/>
                </a:lnTo>
                <a:lnTo>
                  <a:pt x="248589" y="238772"/>
                </a:lnTo>
                <a:lnTo>
                  <a:pt x="243937" y="181533"/>
                </a:lnTo>
                <a:close/>
              </a:path>
              <a:path w="248919" h="239395">
                <a:moveTo>
                  <a:pt x="233147" y="48768"/>
                </a:moveTo>
                <a:lnTo>
                  <a:pt x="193078" y="48768"/>
                </a:lnTo>
                <a:lnTo>
                  <a:pt x="199936" y="144614"/>
                </a:lnTo>
                <a:lnTo>
                  <a:pt x="240937" y="144614"/>
                </a:lnTo>
                <a:lnTo>
                  <a:pt x="233147" y="48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91964" y="3929948"/>
            <a:ext cx="180340" cy="237490"/>
          </a:xfrm>
          <a:custGeom>
            <a:avLst/>
            <a:gdLst/>
            <a:ahLst/>
            <a:cxnLst/>
            <a:rect l="l" t="t" r="r" b="b"/>
            <a:pathLst>
              <a:path w="180339" h="237489">
                <a:moveTo>
                  <a:pt x="126403" y="0"/>
                </a:moveTo>
                <a:lnTo>
                  <a:pt x="84404" y="0"/>
                </a:lnTo>
                <a:lnTo>
                  <a:pt x="0" y="237083"/>
                </a:lnTo>
                <a:lnTo>
                  <a:pt x="166281" y="237083"/>
                </a:lnTo>
                <a:lnTo>
                  <a:pt x="180098" y="199161"/>
                </a:lnTo>
                <a:lnTo>
                  <a:pt x="55460" y="199161"/>
                </a:lnTo>
                <a:lnTo>
                  <a:pt x="126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0306" y="3929953"/>
            <a:ext cx="206375" cy="237490"/>
          </a:xfrm>
          <a:custGeom>
            <a:avLst/>
            <a:gdLst/>
            <a:ahLst/>
            <a:cxnLst/>
            <a:rect l="l" t="t" r="r" b="b"/>
            <a:pathLst>
              <a:path w="206375" h="237489">
                <a:moveTo>
                  <a:pt x="117170" y="38608"/>
                </a:moveTo>
                <a:lnTo>
                  <a:pt x="75514" y="38608"/>
                </a:lnTo>
                <a:lnTo>
                  <a:pt x="4660" y="237083"/>
                </a:lnTo>
                <a:lnTo>
                  <a:pt x="46304" y="237083"/>
                </a:lnTo>
                <a:lnTo>
                  <a:pt x="117170" y="38608"/>
                </a:lnTo>
                <a:close/>
              </a:path>
              <a:path w="206375" h="237489">
                <a:moveTo>
                  <a:pt x="206247" y="0"/>
                </a:moveTo>
                <a:lnTo>
                  <a:pt x="13881" y="0"/>
                </a:lnTo>
                <a:lnTo>
                  <a:pt x="0" y="38608"/>
                </a:lnTo>
                <a:lnTo>
                  <a:pt x="192366" y="38608"/>
                </a:lnTo>
                <a:lnTo>
                  <a:pt x="206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63723" y="3929948"/>
            <a:ext cx="280035" cy="237490"/>
          </a:xfrm>
          <a:custGeom>
            <a:avLst/>
            <a:gdLst/>
            <a:ahLst/>
            <a:cxnLst/>
            <a:rect l="l" t="t" r="r" b="b"/>
            <a:pathLst>
              <a:path w="280035" h="237489">
                <a:moveTo>
                  <a:pt x="126403" y="0"/>
                </a:moveTo>
                <a:lnTo>
                  <a:pt x="84391" y="0"/>
                </a:lnTo>
                <a:lnTo>
                  <a:pt x="0" y="237083"/>
                </a:lnTo>
                <a:lnTo>
                  <a:pt x="41986" y="237083"/>
                </a:lnTo>
                <a:lnTo>
                  <a:pt x="77470" y="137160"/>
                </a:lnTo>
                <a:lnTo>
                  <a:pt x="230645" y="137160"/>
                </a:lnTo>
                <a:lnTo>
                  <a:pt x="244386" y="98564"/>
                </a:lnTo>
                <a:lnTo>
                  <a:pt x="91351" y="98564"/>
                </a:lnTo>
                <a:lnTo>
                  <a:pt x="126403" y="0"/>
                </a:lnTo>
                <a:close/>
              </a:path>
              <a:path w="280035" h="237489">
                <a:moveTo>
                  <a:pt x="230645" y="137160"/>
                </a:moveTo>
                <a:lnTo>
                  <a:pt x="188912" y="137160"/>
                </a:lnTo>
                <a:lnTo>
                  <a:pt x="153403" y="237083"/>
                </a:lnTo>
                <a:lnTo>
                  <a:pt x="195072" y="237083"/>
                </a:lnTo>
                <a:lnTo>
                  <a:pt x="230645" y="137160"/>
                </a:lnTo>
                <a:close/>
              </a:path>
              <a:path w="280035" h="237489">
                <a:moveTo>
                  <a:pt x="279476" y="0"/>
                </a:moveTo>
                <a:lnTo>
                  <a:pt x="237820" y="0"/>
                </a:lnTo>
                <a:lnTo>
                  <a:pt x="202780" y="98564"/>
                </a:lnTo>
                <a:lnTo>
                  <a:pt x="244386" y="98564"/>
                </a:lnTo>
                <a:lnTo>
                  <a:pt x="279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8574" y="4274196"/>
            <a:ext cx="285750" cy="264795"/>
          </a:xfrm>
          <a:custGeom>
            <a:avLst/>
            <a:gdLst/>
            <a:ahLst/>
            <a:cxnLst/>
            <a:rect l="l" t="t" r="r" b="b"/>
            <a:pathLst>
              <a:path w="285750" h="264795">
                <a:moveTo>
                  <a:pt x="180886" y="0"/>
                </a:moveTo>
                <a:lnTo>
                  <a:pt x="94653" y="0"/>
                </a:lnTo>
                <a:lnTo>
                  <a:pt x="0" y="264744"/>
                </a:lnTo>
                <a:lnTo>
                  <a:pt x="73748" y="264744"/>
                </a:lnTo>
                <a:lnTo>
                  <a:pt x="100825" y="188721"/>
                </a:lnTo>
                <a:lnTo>
                  <a:pt x="144703" y="188721"/>
                </a:lnTo>
                <a:lnTo>
                  <a:pt x="204914" y="179274"/>
                </a:lnTo>
                <a:lnTo>
                  <a:pt x="250723" y="152806"/>
                </a:lnTo>
                <a:lnTo>
                  <a:pt x="268144" y="131622"/>
                </a:lnTo>
                <a:lnTo>
                  <a:pt x="120954" y="131622"/>
                </a:lnTo>
                <a:lnTo>
                  <a:pt x="145605" y="61658"/>
                </a:lnTo>
                <a:lnTo>
                  <a:pt x="284601" y="61658"/>
                </a:lnTo>
                <a:lnTo>
                  <a:pt x="282771" y="51719"/>
                </a:lnTo>
                <a:lnTo>
                  <a:pt x="254102" y="15317"/>
                </a:lnTo>
                <a:lnTo>
                  <a:pt x="210558" y="1608"/>
                </a:lnTo>
                <a:lnTo>
                  <a:pt x="180886" y="0"/>
                </a:lnTo>
                <a:close/>
              </a:path>
              <a:path w="285750" h="264795">
                <a:moveTo>
                  <a:pt x="284601" y="61658"/>
                </a:moveTo>
                <a:lnTo>
                  <a:pt x="172834" y="61658"/>
                </a:lnTo>
                <a:lnTo>
                  <a:pt x="182480" y="62235"/>
                </a:lnTo>
                <a:lnTo>
                  <a:pt x="190881" y="64015"/>
                </a:lnTo>
                <a:lnTo>
                  <a:pt x="197891" y="67075"/>
                </a:lnTo>
                <a:lnTo>
                  <a:pt x="203365" y="71488"/>
                </a:lnTo>
                <a:lnTo>
                  <a:pt x="207848" y="76403"/>
                </a:lnTo>
                <a:lnTo>
                  <a:pt x="209905" y="83210"/>
                </a:lnTo>
                <a:lnTo>
                  <a:pt x="209283" y="90385"/>
                </a:lnTo>
                <a:lnTo>
                  <a:pt x="187516" y="123002"/>
                </a:lnTo>
                <a:lnTo>
                  <a:pt x="148945" y="131622"/>
                </a:lnTo>
                <a:lnTo>
                  <a:pt x="268144" y="131622"/>
                </a:lnTo>
                <a:lnTo>
                  <a:pt x="274627" y="121077"/>
                </a:lnTo>
                <a:lnTo>
                  <a:pt x="281670" y="102326"/>
                </a:lnTo>
                <a:lnTo>
                  <a:pt x="285292" y="81699"/>
                </a:lnTo>
                <a:lnTo>
                  <a:pt x="285393" y="65963"/>
                </a:lnTo>
                <a:lnTo>
                  <a:pt x="284601" y="616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5251" y="4269287"/>
            <a:ext cx="287020" cy="274955"/>
          </a:xfrm>
          <a:custGeom>
            <a:avLst/>
            <a:gdLst/>
            <a:ahLst/>
            <a:cxnLst/>
            <a:rect l="l" t="t" r="r" b="b"/>
            <a:pathLst>
              <a:path w="287019" h="274954">
                <a:moveTo>
                  <a:pt x="170967" y="0"/>
                </a:moveTo>
                <a:lnTo>
                  <a:pt x="108042" y="12382"/>
                </a:lnTo>
                <a:lnTo>
                  <a:pt x="55765" y="45758"/>
                </a:lnTo>
                <a:lnTo>
                  <a:pt x="17357" y="96243"/>
                </a:lnTo>
                <a:lnTo>
                  <a:pt x="0" y="155816"/>
                </a:lnTo>
                <a:lnTo>
                  <a:pt x="4988" y="202775"/>
                </a:lnTo>
                <a:lnTo>
                  <a:pt x="27382" y="240447"/>
                </a:lnTo>
                <a:lnTo>
                  <a:pt x="65067" y="265496"/>
                </a:lnTo>
                <a:lnTo>
                  <a:pt x="115925" y="274586"/>
                </a:lnTo>
                <a:lnTo>
                  <a:pt x="148477" y="271317"/>
                </a:lnTo>
                <a:lnTo>
                  <a:pt x="178860" y="262056"/>
                </a:lnTo>
                <a:lnTo>
                  <a:pt x="206576" y="247620"/>
                </a:lnTo>
                <a:lnTo>
                  <a:pt x="231127" y="228828"/>
                </a:lnTo>
                <a:lnTo>
                  <a:pt x="249337" y="208775"/>
                </a:lnTo>
                <a:lnTo>
                  <a:pt x="128104" y="208775"/>
                </a:lnTo>
                <a:lnTo>
                  <a:pt x="103434" y="204347"/>
                </a:lnTo>
                <a:lnTo>
                  <a:pt x="86256" y="192082"/>
                </a:lnTo>
                <a:lnTo>
                  <a:pt x="76725" y="173504"/>
                </a:lnTo>
                <a:lnTo>
                  <a:pt x="74993" y="150139"/>
                </a:lnTo>
                <a:lnTo>
                  <a:pt x="78262" y="133197"/>
                </a:lnTo>
                <a:lnTo>
                  <a:pt x="106616" y="86982"/>
                </a:lnTo>
                <a:lnTo>
                  <a:pt x="144137" y="67301"/>
                </a:lnTo>
                <a:lnTo>
                  <a:pt x="158775" y="65798"/>
                </a:lnTo>
                <a:lnTo>
                  <a:pt x="278434" y="65798"/>
                </a:lnTo>
                <a:lnTo>
                  <a:pt x="259505" y="34080"/>
                </a:lnTo>
                <a:lnTo>
                  <a:pt x="221815" y="9080"/>
                </a:lnTo>
                <a:lnTo>
                  <a:pt x="170967" y="0"/>
                </a:lnTo>
                <a:close/>
              </a:path>
              <a:path w="287019" h="274954">
                <a:moveTo>
                  <a:pt x="278434" y="65798"/>
                </a:moveTo>
                <a:lnTo>
                  <a:pt x="158775" y="65798"/>
                </a:lnTo>
                <a:lnTo>
                  <a:pt x="183440" y="70225"/>
                </a:lnTo>
                <a:lnTo>
                  <a:pt x="200618" y="82489"/>
                </a:lnTo>
                <a:lnTo>
                  <a:pt x="210153" y="101063"/>
                </a:lnTo>
                <a:lnTo>
                  <a:pt x="211886" y="124421"/>
                </a:lnTo>
                <a:lnTo>
                  <a:pt x="208617" y="141363"/>
                </a:lnTo>
                <a:lnTo>
                  <a:pt x="180301" y="187210"/>
                </a:lnTo>
                <a:lnTo>
                  <a:pt x="142752" y="207214"/>
                </a:lnTo>
                <a:lnTo>
                  <a:pt x="128104" y="208775"/>
                </a:lnTo>
                <a:lnTo>
                  <a:pt x="249337" y="208775"/>
                </a:lnTo>
                <a:lnTo>
                  <a:pt x="252696" y="205076"/>
                </a:lnTo>
                <a:lnTo>
                  <a:pt x="269549" y="178136"/>
                </a:lnTo>
                <a:lnTo>
                  <a:pt x="281142" y="148929"/>
                </a:lnTo>
                <a:lnTo>
                  <a:pt x="286931" y="118376"/>
                </a:lnTo>
                <a:lnTo>
                  <a:pt x="281916" y="71633"/>
                </a:lnTo>
                <a:lnTo>
                  <a:pt x="278434" y="65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9706" y="4273447"/>
            <a:ext cx="419100" cy="267970"/>
          </a:xfrm>
          <a:custGeom>
            <a:avLst/>
            <a:gdLst/>
            <a:ahLst/>
            <a:cxnLst/>
            <a:rect l="l" t="t" r="r" b="b"/>
            <a:pathLst>
              <a:path w="419100" h="267970">
                <a:moveTo>
                  <a:pt x="81965" y="749"/>
                </a:moveTo>
                <a:lnTo>
                  <a:pt x="6324" y="749"/>
                </a:lnTo>
                <a:lnTo>
                  <a:pt x="0" y="267385"/>
                </a:lnTo>
                <a:lnTo>
                  <a:pt x="65074" y="267385"/>
                </a:lnTo>
                <a:lnTo>
                  <a:pt x="144668" y="153924"/>
                </a:lnTo>
                <a:lnTo>
                  <a:pt x="73494" y="153924"/>
                </a:lnTo>
                <a:lnTo>
                  <a:pt x="81965" y="749"/>
                </a:lnTo>
                <a:close/>
              </a:path>
              <a:path w="419100" h="267970">
                <a:moveTo>
                  <a:pt x="239544" y="116471"/>
                </a:moveTo>
                <a:lnTo>
                  <a:pt x="170941" y="116471"/>
                </a:lnTo>
                <a:lnTo>
                  <a:pt x="169837" y="267385"/>
                </a:lnTo>
                <a:lnTo>
                  <a:pt x="235661" y="267385"/>
                </a:lnTo>
                <a:lnTo>
                  <a:pt x="313655" y="153924"/>
                </a:lnTo>
                <a:lnTo>
                  <a:pt x="238747" y="153924"/>
                </a:lnTo>
                <a:lnTo>
                  <a:pt x="239544" y="116471"/>
                </a:lnTo>
                <a:close/>
              </a:path>
              <a:path w="419100" h="267970">
                <a:moveTo>
                  <a:pt x="242023" y="0"/>
                </a:moveTo>
                <a:lnTo>
                  <a:pt x="178854" y="0"/>
                </a:lnTo>
                <a:lnTo>
                  <a:pt x="73494" y="153924"/>
                </a:lnTo>
                <a:lnTo>
                  <a:pt x="144668" y="153924"/>
                </a:lnTo>
                <a:lnTo>
                  <a:pt x="170941" y="116471"/>
                </a:lnTo>
                <a:lnTo>
                  <a:pt x="239544" y="116471"/>
                </a:lnTo>
                <a:lnTo>
                  <a:pt x="242023" y="0"/>
                </a:lnTo>
                <a:close/>
              </a:path>
              <a:path w="419100" h="267970">
                <a:moveTo>
                  <a:pt x="418947" y="749"/>
                </a:moveTo>
                <a:lnTo>
                  <a:pt x="339521" y="749"/>
                </a:lnTo>
                <a:lnTo>
                  <a:pt x="238747" y="153924"/>
                </a:lnTo>
                <a:lnTo>
                  <a:pt x="313655" y="153924"/>
                </a:lnTo>
                <a:lnTo>
                  <a:pt x="418947" y="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14524" y="4274196"/>
            <a:ext cx="306705" cy="264795"/>
          </a:xfrm>
          <a:custGeom>
            <a:avLst/>
            <a:gdLst/>
            <a:ahLst/>
            <a:cxnLst/>
            <a:rect l="l" t="t" r="r" b="b"/>
            <a:pathLst>
              <a:path w="306705" h="264795">
                <a:moveTo>
                  <a:pt x="306438" y="0"/>
                </a:moveTo>
                <a:lnTo>
                  <a:pt x="94640" y="0"/>
                </a:lnTo>
                <a:lnTo>
                  <a:pt x="0" y="264744"/>
                </a:lnTo>
                <a:lnTo>
                  <a:pt x="214071" y="264744"/>
                </a:lnTo>
                <a:lnTo>
                  <a:pt x="236156" y="202349"/>
                </a:lnTo>
                <a:lnTo>
                  <a:pt x="94703" y="202349"/>
                </a:lnTo>
                <a:lnTo>
                  <a:pt x="109766" y="159994"/>
                </a:lnTo>
                <a:lnTo>
                  <a:pt x="236080" y="159994"/>
                </a:lnTo>
                <a:lnTo>
                  <a:pt x="256628" y="102488"/>
                </a:lnTo>
                <a:lnTo>
                  <a:pt x="130289" y="102488"/>
                </a:lnTo>
                <a:lnTo>
                  <a:pt x="144805" y="62026"/>
                </a:lnTo>
                <a:lnTo>
                  <a:pt x="283997" y="62026"/>
                </a:lnTo>
                <a:lnTo>
                  <a:pt x="306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309" y="4274192"/>
            <a:ext cx="299085" cy="264795"/>
          </a:xfrm>
          <a:custGeom>
            <a:avLst/>
            <a:gdLst/>
            <a:ahLst/>
            <a:cxnLst/>
            <a:rect l="l" t="t" r="r" b="b"/>
            <a:pathLst>
              <a:path w="299085" h="264795">
                <a:moveTo>
                  <a:pt x="194475" y="0"/>
                </a:moveTo>
                <a:lnTo>
                  <a:pt x="94627" y="0"/>
                </a:lnTo>
                <a:lnTo>
                  <a:pt x="0" y="264756"/>
                </a:lnTo>
                <a:lnTo>
                  <a:pt x="73748" y="264756"/>
                </a:lnTo>
                <a:lnTo>
                  <a:pt x="102323" y="184569"/>
                </a:lnTo>
                <a:lnTo>
                  <a:pt x="213899" y="184569"/>
                </a:lnTo>
                <a:lnTo>
                  <a:pt x="210502" y="175501"/>
                </a:lnTo>
                <a:lnTo>
                  <a:pt x="229358" y="169233"/>
                </a:lnTo>
                <a:lnTo>
                  <a:pt x="244932" y="161975"/>
                </a:lnTo>
                <a:lnTo>
                  <a:pt x="257658" y="154012"/>
                </a:lnTo>
                <a:lnTo>
                  <a:pt x="267969" y="145630"/>
                </a:lnTo>
                <a:lnTo>
                  <a:pt x="280232" y="132126"/>
                </a:lnTo>
                <a:lnTo>
                  <a:pt x="283227" y="127088"/>
                </a:lnTo>
                <a:lnTo>
                  <a:pt x="122478" y="127088"/>
                </a:lnTo>
                <a:lnTo>
                  <a:pt x="145465" y="63169"/>
                </a:lnTo>
                <a:lnTo>
                  <a:pt x="298128" y="63169"/>
                </a:lnTo>
                <a:lnTo>
                  <a:pt x="296176" y="51773"/>
                </a:lnTo>
                <a:lnTo>
                  <a:pt x="268377" y="15478"/>
                </a:lnTo>
                <a:lnTo>
                  <a:pt x="224509" y="1755"/>
                </a:lnTo>
                <a:lnTo>
                  <a:pt x="194475" y="0"/>
                </a:lnTo>
                <a:close/>
              </a:path>
              <a:path w="299085" h="264795">
                <a:moveTo>
                  <a:pt x="213899" y="184569"/>
                </a:moveTo>
                <a:lnTo>
                  <a:pt x="134835" y="184569"/>
                </a:lnTo>
                <a:lnTo>
                  <a:pt x="162979" y="264756"/>
                </a:lnTo>
                <a:lnTo>
                  <a:pt x="243941" y="264756"/>
                </a:lnTo>
                <a:lnTo>
                  <a:pt x="213899" y="184569"/>
                </a:lnTo>
                <a:close/>
              </a:path>
              <a:path w="299085" h="264795">
                <a:moveTo>
                  <a:pt x="298128" y="63169"/>
                </a:moveTo>
                <a:lnTo>
                  <a:pt x="185559" y="63169"/>
                </a:lnTo>
                <a:lnTo>
                  <a:pt x="196211" y="63796"/>
                </a:lnTo>
                <a:lnTo>
                  <a:pt x="204952" y="65627"/>
                </a:lnTo>
                <a:lnTo>
                  <a:pt x="211827" y="68591"/>
                </a:lnTo>
                <a:lnTo>
                  <a:pt x="216877" y="72618"/>
                </a:lnTo>
                <a:lnTo>
                  <a:pt x="221386" y="77152"/>
                </a:lnTo>
                <a:lnTo>
                  <a:pt x="223164" y="82829"/>
                </a:lnTo>
                <a:lnTo>
                  <a:pt x="222529" y="90030"/>
                </a:lnTo>
                <a:lnTo>
                  <a:pt x="191589" y="123305"/>
                </a:lnTo>
                <a:lnTo>
                  <a:pt x="164452" y="127088"/>
                </a:lnTo>
                <a:lnTo>
                  <a:pt x="283227" y="127088"/>
                </a:lnTo>
                <a:lnTo>
                  <a:pt x="289356" y="116779"/>
                </a:lnTo>
                <a:lnTo>
                  <a:pt x="295423" y="99875"/>
                </a:lnTo>
                <a:lnTo>
                  <a:pt x="298513" y="81699"/>
                </a:lnTo>
                <a:lnTo>
                  <a:pt x="298630" y="68591"/>
                </a:lnTo>
                <a:lnTo>
                  <a:pt x="298549" y="65627"/>
                </a:lnTo>
                <a:lnTo>
                  <a:pt x="298128" y="63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1" y="3872239"/>
            <a:ext cx="685800" cy="699770"/>
          </a:xfrm>
          <a:custGeom>
            <a:avLst/>
            <a:gdLst/>
            <a:ahLst/>
            <a:cxnLst/>
            <a:rect l="l" t="t" r="r" b="b"/>
            <a:pathLst>
              <a:path w="685800" h="699770">
                <a:moveTo>
                  <a:pt x="345643" y="0"/>
                </a:moveTo>
                <a:lnTo>
                  <a:pt x="298746" y="3190"/>
                </a:lnTo>
                <a:lnTo>
                  <a:pt x="253766" y="12485"/>
                </a:lnTo>
                <a:lnTo>
                  <a:pt x="211113" y="27468"/>
                </a:lnTo>
                <a:lnTo>
                  <a:pt x="171201" y="47722"/>
                </a:lnTo>
                <a:lnTo>
                  <a:pt x="134441" y="72831"/>
                </a:lnTo>
                <a:lnTo>
                  <a:pt x="101245" y="102379"/>
                </a:lnTo>
                <a:lnTo>
                  <a:pt x="72026" y="135949"/>
                </a:lnTo>
                <a:lnTo>
                  <a:pt x="47196" y="173126"/>
                </a:lnTo>
                <a:lnTo>
                  <a:pt x="27165" y="213492"/>
                </a:lnTo>
                <a:lnTo>
                  <a:pt x="12348" y="256632"/>
                </a:lnTo>
                <a:lnTo>
                  <a:pt x="3155" y="302129"/>
                </a:lnTo>
                <a:lnTo>
                  <a:pt x="0" y="349567"/>
                </a:lnTo>
                <a:lnTo>
                  <a:pt x="0" y="350062"/>
                </a:lnTo>
                <a:lnTo>
                  <a:pt x="3155" y="397527"/>
                </a:lnTo>
                <a:lnTo>
                  <a:pt x="12348" y="443046"/>
                </a:lnTo>
                <a:lnTo>
                  <a:pt x="27165" y="486205"/>
                </a:lnTo>
                <a:lnTo>
                  <a:pt x="47196" y="526587"/>
                </a:lnTo>
                <a:lnTo>
                  <a:pt x="72026" y="563776"/>
                </a:lnTo>
                <a:lnTo>
                  <a:pt x="101245" y="597357"/>
                </a:lnTo>
                <a:lnTo>
                  <a:pt x="134441" y="626912"/>
                </a:lnTo>
                <a:lnTo>
                  <a:pt x="171201" y="652027"/>
                </a:lnTo>
                <a:lnTo>
                  <a:pt x="211113" y="672285"/>
                </a:lnTo>
                <a:lnTo>
                  <a:pt x="253766" y="687270"/>
                </a:lnTo>
                <a:lnTo>
                  <a:pt x="298746" y="696566"/>
                </a:lnTo>
                <a:lnTo>
                  <a:pt x="345643" y="699757"/>
                </a:lnTo>
                <a:lnTo>
                  <a:pt x="395605" y="696127"/>
                </a:lnTo>
                <a:lnTo>
                  <a:pt x="443356" y="685577"/>
                </a:lnTo>
                <a:lnTo>
                  <a:pt x="488395" y="668614"/>
                </a:lnTo>
                <a:lnTo>
                  <a:pt x="530221" y="645745"/>
                </a:lnTo>
                <a:lnTo>
                  <a:pt x="568336" y="617477"/>
                </a:lnTo>
                <a:lnTo>
                  <a:pt x="579311" y="606742"/>
                </a:lnTo>
                <a:lnTo>
                  <a:pt x="345643" y="606742"/>
                </a:lnTo>
                <a:lnTo>
                  <a:pt x="299999" y="602606"/>
                </a:lnTo>
                <a:lnTo>
                  <a:pt x="257036" y="590679"/>
                </a:lnTo>
                <a:lnTo>
                  <a:pt x="217470" y="571685"/>
                </a:lnTo>
                <a:lnTo>
                  <a:pt x="182017" y="546348"/>
                </a:lnTo>
                <a:lnTo>
                  <a:pt x="151394" y="515390"/>
                </a:lnTo>
                <a:lnTo>
                  <a:pt x="126318" y="479535"/>
                </a:lnTo>
                <a:lnTo>
                  <a:pt x="107507" y="439506"/>
                </a:lnTo>
                <a:lnTo>
                  <a:pt x="95675" y="396027"/>
                </a:lnTo>
                <a:lnTo>
                  <a:pt x="91563" y="350062"/>
                </a:lnTo>
                <a:lnTo>
                  <a:pt x="91564" y="349567"/>
                </a:lnTo>
                <a:lnTo>
                  <a:pt x="95675" y="303684"/>
                </a:lnTo>
                <a:lnTo>
                  <a:pt x="107507" y="260254"/>
                </a:lnTo>
                <a:lnTo>
                  <a:pt x="126318" y="220257"/>
                </a:lnTo>
                <a:lnTo>
                  <a:pt x="151394" y="184420"/>
                </a:lnTo>
                <a:lnTo>
                  <a:pt x="182017" y="153470"/>
                </a:lnTo>
                <a:lnTo>
                  <a:pt x="217470" y="128133"/>
                </a:lnTo>
                <a:lnTo>
                  <a:pt x="257036" y="109135"/>
                </a:lnTo>
                <a:lnTo>
                  <a:pt x="299999" y="97204"/>
                </a:lnTo>
                <a:lnTo>
                  <a:pt x="345643" y="93065"/>
                </a:lnTo>
                <a:lnTo>
                  <a:pt x="579344" y="93065"/>
                </a:lnTo>
                <a:lnTo>
                  <a:pt x="568336" y="82294"/>
                </a:lnTo>
                <a:lnTo>
                  <a:pt x="530221" y="54019"/>
                </a:lnTo>
                <a:lnTo>
                  <a:pt x="488395" y="31145"/>
                </a:lnTo>
                <a:lnTo>
                  <a:pt x="443356" y="14180"/>
                </a:lnTo>
                <a:lnTo>
                  <a:pt x="395605" y="3629"/>
                </a:lnTo>
                <a:lnTo>
                  <a:pt x="345643" y="0"/>
                </a:lnTo>
                <a:close/>
              </a:path>
              <a:path w="685800" h="699770">
                <a:moveTo>
                  <a:pt x="685711" y="412419"/>
                </a:moveTo>
                <a:lnTo>
                  <a:pt x="580783" y="447205"/>
                </a:lnTo>
                <a:lnTo>
                  <a:pt x="557548" y="491451"/>
                </a:lnTo>
                <a:lnTo>
                  <a:pt x="526529" y="530075"/>
                </a:lnTo>
                <a:lnTo>
                  <a:pt x="488778" y="561997"/>
                </a:lnTo>
                <a:lnTo>
                  <a:pt x="445346" y="586135"/>
                </a:lnTo>
                <a:lnTo>
                  <a:pt x="397283" y="601410"/>
                </a:lnTo>
                <a:lnTo>
                  <a:pt x="345643" y="606742"/>
                </a:lnTo>
                <a:lnTo>
                  <a:pt x="579311" y="606742"/>
                </a:lnTo>
                <a:lnTo>
                  <a:pt x="631426" y="546774"/>
                </a:lnTo>
                <a:lnTo>
                  <a:pt x="655401" y="505355"/>
                </a:lnTo>
                <a:lnTo>
                  <a:pt x="673663" y="460566"/>
                </a:lnTo>
                <a:lnTo>
                  <a:pt x="685701" y="412953"/>
                </a:lnTo>
                <a:lnTo>
                  <a:pt x="685711" y="412419"/>
                </a:lnTo>
                <a:close/>
              </a:path>
              <a:path w="685800" h="699770">
                <a:moveTo>
                  <a:pt x="685711" y="412915"/>
                </a:moveTo>
                <a:close/>
              </a:path>
              <a:path w="685800" h="699770">
                <a:moveTo>
                  <a:pt x="579344" y="93065"/>
                </a:moveTo>
                <a:lnTo>
                  <a:pt x="345643" y="93065"/>
                </a:lnTo>
                <a:lnTo>
                  <a:pt x="397283" y="98376"/>
                </a:lnTo>
                <a:lnTo>
                  <a:pt x="445346" y="113601"/>
                </a:lnTo>
                <a:lnTo>
                  <a:pt x="488778" y="137680"/>
                </a:lnTo>
                <a:lnTo>
                  <a:pt x="526529" y="169553"/>
                </a:lnTo>
                <a:lnTo>
                  <a:pt x="557548" y="208159"/>
                </a:lnTo>
                <a:lnTo>
                  <a:pt x="580783" y="252437"/>
                </a:lnTo>
                <a:lnTo>
                  <a:pt x="685711" y="287439"/>
                </a:lnTo>
                <a:lnTo>
                  <a:pt x="673663" y="239274"/>
                </a:lnTo>
                <a:lnTo>
                  <a:pt x="655401" y="194460"/>
                </a:lnTo>
                <a:lnTo>
                  <a:pt x="631426" y="153021"/>
                </a:lnTo>
                <a:lnTo>
                  <a:pt x="602237" y="115464"/>
                </a:lnTo>
                <a:lnTo>
                  <a:pt x="579344" y="93065"/>
                </a:lnTo>
                <a:close/>
              </a:path>
              <a:path w="685800" h="699770">
                <a:moveTo>
                  <a:pt x="685701" y="286918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1517" y="4070198"/>
            <a:ext cx="530225" cy="304165"/>
          </a:xfrm>
          <a:custGeom>
            <a:avLst/>
            <a:gdLst/>
            <a:ahLst/>
            <a:cxnLst/>
            <a:rect l="l" t="t" r="r" b="b"/>
            <a:pathLst>
              <a:path w="530225" h="304164">
                <a:moveTo>
                  <a:pt x="2041" y="303237"/>
                </a:moveTo>
                <a:lnTo>
                  <a:pt x="469" y="303237"/>
                </a:lnTo>
                <a:lnTo>
                  <a:pt x="0" y="303822"/>
                </a:lnTo>
                <a:lnTo>
                  <a:pt x="2041" y="303237"/>
                </a:lnTo>
                <a:close/>
              </a:path>
              <a:path w="530225" h="304164">
                <a:moveTo>
                  <a:pt x="0" y="0"/>
                </a:moveTo>
                <a:lnTo>
                  <a:pt x="469" y="609"/>
                </a:lnTo>
                <a:lnTo>
                  <a:pt x="107" y="609"/>
                </a:lnTo>
                <a:lnTo>
                  <a:pt x="116598" y="151891"/>
                </a:lnTo>
                <a:lnTo>
                  <a:pt x="0" y="303364"/>
                </a:lnTo>
                <a:lnTo>
                  <a:pt x="469" y="303237"/>
                </a:lnTo>
                <a:lnTo>
                  <a:pt x="2041" y="303237"/>
                </a:lnTo>
                <a:lnTo>
                  <a:pt x="530098" y="152133"/>
                </a:lnTo>
                <a:lnTo>
                  <a:pt x="529272" y="151891"/>
                </a:lnTo>
                <a:lnTo>
                  <a:pt x="530098" y="151650"/>
                </a:lnTo>
                <a:lnTo>
                  <a:pt x="2130" y="609"/>
                </a:lnTo>
                <a:lnTo>
                  <a:pt x="469" y="609"/>
                </a:lnTo>
                <a:lnTo>
                  <a:pt x="0" y="469"/>
                </a:lnTo>
                <a:lnTo>
                  <a:pt x="1642" y="4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7943" y="4221365"/>
            <a:ext cx="1431290" cy="0"/>
          </a:xfrm>
          <a:custGeom>
            <a:avLst/>
            <a:gdLst/>
            <a:ahLst/>
            <a:cxnLst/>
            <a:rect l="l" t="t" r="r" b="b"/>
            <a:pathLst>
              <a:path w="1431289">
                <a:moveTo>
                  <a:pt x="0" y="0"/>
                </a:moveTo>
                <a:lnTo>
                  <a:pt x="1430693" y="0"/>
                </a:lnTo>
              </a:path>
            </a:pathLst>
          </a:custGeom>
          <a:ln w="125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95838"/>
            <a:ext cx="1103630" cy="1295400"/>
          </a:xfrm>
          <a:custGeom>
            <a:avLst/>
            <a:gdLst/>
            <a:ahLst/>
            <a:cxnLst/>
            <a:rect l="l" t="t" r="r" b="b"/>
            <a:pathLst>
              <a:path w="1103630" h="1295400">
                <a:moveTo>
                  <a:pt x="0" y="0"/>
                </a:moveTo>
                <a:lnTo>
                  <a:pt x="0" y="1295311"/>
                </a:lnTo>
                <a:lnTo>
                  <a:pt x="1103591" y="64766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" y="1061148"/>
            <a:ext cx="9142095" cy="4082415"/>
          </a:xfrm>
          <a:custGeom>
            <a:avLst/>
            <a:gdLst/>
            <a:ahLst/>
            <a:cxnLst/>
            <a:rect l="l" t="t" r="r" b="b"/>
            <a:pathLst>
              <a:path w="9142095" h="4082415">
                <a:moveTo>
                  <a:pt x="9141942" y="0"/>
                </a:moveTo>
                <a:lnTo>
                  <a:pt x="0" y="4082351"/>
                </a:lnTo>
                <a:lnTo>
                  <a:pt x="9141942" y="4082351"/>
                </a:lnTo>
                <a:lnTo>
                  <a:pt x="9141942" y="0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405641"/>
            <a:ext cx="430466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1450" i="1" u="none" spc="200" dirty="0">
                <a:solidFill>
                  <a:srgbClr val="243E8C"/>
                </a:solidFill>
                <a:latin typeface="Calibri"/>
                <a:cs typeface="Calibri"/>
              </a:rPr>
              <a:t>STEALTH</a:t>
            </a:r>
            <a:r>
              <a:rPr sz="1450" i="1" u="none" spc="4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450" i="1" u="none" spc="225" dirty="0">
                <a:solidFill>
                  <a:srgbClr val="243E8C"/>
                </a:solidFill>
                <a:latin typeface="Calibri"/>
                <a:cs typeface="Calibri"/>
              </a:rPr>
              <a:t>POWER</a:t>
            </a:r>
            <a:r>
              <a:rPr sz="1450" i="1" u="none" spc="4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450" u="none" spc="75" dirty="0">
                <a:solidFill>
                  <a:srgbClr val="243E8C"/>
                </a:solidFill>
              </a:rPr>
              <a:t>is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35" dirty="0">
                <a:solidFill>
                  <a:srgbClr val="243E8C"/>
                </a:solidFill>
              </a:rPr>
              <a:t>the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50" dirty="0">
                <a:solidFill>
                  <a:srgbClr val="243E8C"/>
                </a:solidFill>
              </a:rPr>
              <a:t>global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25" dirty="0">
                <a:solidFill>
                  <a:srgbClr val="243E8C"/>
                </a:solidFill>
              </a:rPr>
              <a:t>leader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25" dirty="0">
                <a:solidFill>
                  <a:srgbClr val="243E8C"/>
                </a:solidFill>
              </a:rPr>
              <a:t>in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55" dirty="0">
                <a:solidFill>
                  <a:srgbClr val="243E8C"/>
                </a:solidFill>
              </a:rPr>
              <a:t>mobile  </a:t>
            </a:r>
            <a:r>
              <a:rPr sz="1450" u="none" spc="135" dirty="0">
                <a:solidFill>
                  <a:srgbClr val="243E8C"/>
                </a:solidFill>
              </a:rPr>
              <a:t>power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25" dirty="0">
                <a:solidFill>
                  <a:srgbClr val="243E8C"/>
                </a:solidFill>
              </a:rPr>
              <a:t>systems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40" dirty="0">
                <a:solidFill>
                  <a:srgbClr val="243E8C"/>
                </a:solidFill>
              </a:rPr>
              <a:t>with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25" dirty="0">
                <a:solidFill>
                  <a:srgbClr val="243E8C"/>
                </a:solidFill>
              </a:rPr>
              <a:t>idle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35" dirty="0">
                <a:solidFill>
                  <a:srgbClr val="243E8C"/>
                </a:solidFill>
              </a:rPr>
              <a:t>reduction</a:t>
            </a:r>
            <a:r>
              <a:rPr sz="1450" u="none" spc="40" dirty="0">
                <a:solidFill>
                  <a:srgbClr val="243E8C"/>
                </a:solidFill>
              </a:rPr>
              <a:t> </a:t>
            </a:r>
            <a:r>
              <a:rPr sz="1450" u="none" spc="100" dirty="0">
                <a:solidFill>
                  <a:srgbClr val="243E8C"/>
                </a:solidFill>
              </a:rPr>
              <a:t>capability.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024150"/>
            <a:ext cx="4220210" cy="231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">
              <a:lnSpc>
                <a:spcPct val="128200"/>
              </a:lnSpc>
              <a:spcBef>
                <a:spcPts val="100"/>
              </a:spcBef>
            </a:pPr>
            <a:r>
              <a:rPr sz="1300" spc="125" dirty="0">
                <a:latin typeface="Calibri"/>
                <a:cs typeface="Calibri"/>
              </a:rPr>
              <a:t>We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develop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60" dirty="0">
                <a:latin typeface="Calibri"/>
                <a:cs typeface="Calibri"/>
              </a:rPr>
              <a:t>and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produce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smart,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integrated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systems  </a:t>
            </a:r>
            <a:r>
              <a:rPr sz="1300" spc="-25" dirty="0">
                <a:latin typeface="Lucida Sans Unicode"/>
                <a:cs typeface="Lucida Sans Unicode"/>
              </a:rPr>
              <a:t>for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fleets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0" dirty="0">
                <a:latin typeface="Lucida Sans Unicode"/>
                <a:cs typeface="Lucida Sans Unicode"/>
              </a:rPr>
              <a:t>seeking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30" dirty="0">
                <a:latin typeface="Lucida Sans Unicode"/>
                <a:cs typeface="Lucida Sans Unicode"/>
              </a:rPr>
              <a:t>mobile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auxiliary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power,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as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30" dirty="0">
                <a:latin typeface="Lucida Sans Unicode"/>
                <a:cs typeface="Lucida Sans Unicode"/>
              </a:rPr>
              <a:t>well</a:t>
            </a:r>
            <a:endParaRPr sz="1300">
              <a:latin typeface="Lucida Sans Unicode"/>
              <a:cs typeface="Lucida Sans Unicode"/>
            </a:endParaRPr>
          </a:p>
          <a:p>
            <a:pPr marL="12700" marR="5080">
              <a:lnSpc>
                <a:spcPct val="128200"/>
              </a:lnSpc>
            </a:pPr>
            <a:r>
              <a:rPr sz="1300" spc="100" dirty="0">
                <a:latin typeface="Calibri"/>
                <a:cs typeface="Calibri"/>
              </a:rPr>
              <a:t>as </a:t>
            </a:r>
            <a:r>
              <a:rPr sz="1300" spc="55" dirty="0">
                <a:latin typeface="Calibri"/>
                <a:cs typeface="Calibri"/>
              </a:rPr>
              <a:t>for </a:t>
            </a:r>
            <a:r>
              <a:rPr sz="1300" spc="105" dirty="0">
                <a:latin typeface="Calibri"/>
                <a:cs typeface="Calibri"/>
              </a:rPr>
              <a:t>organizations requiring </a:t>
            </a:r>
            <a:r>
              <a:rPr sz="1300" spc="114" dirty="0">
                <a:latin typeface="Calibri"/>
                <a:cs typeface="Calibri"/>
              </a:rPr>
              <a:t>remote </a:t>
            </a:r>
            <a:r>
              <a:rPr sz="1300" spc="105" dirty="0">
                <a:latin typeface="Calibri"/>
                <a:cs typeface="Calibri"/>
              </a:rPr>
              <a:t>hybrid </a:t>
            </a:r>
            <a:r>
              <a:rPr sz="1300" spc="80" dirty="0">
                <a:latin typeface="Calibri"/>
                <a:cs typeface="Calibri"/>
              </a:rPr>
              <a:t>power.  </a:t>
            </a:r>
            <a:r>
              <a:rPr sz="1300" spc="110" dirty="0">
                <a:latin typeface="Calibri"/>
                <a:cs typeface="Calibri"/>
              </a:rPr>
              <a:t>Our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systems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have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prevented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the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75" dirty="0">
                <a:latin typeface="Calibri"/>
                <a:cs typeface="Calibri"/>
              </a:rPr>
              <a:t>release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65" dirty="0">
                <a:latin typeface="Calibri"/>
                <a:cs typeface="Calibri"/>
              </a:rPr>
              <a:t>of</a:t>
            </a:r>
            <a:r>
              <a:rPr sz="1300" spc="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thousands  </a:t>
            </a:r>
            <a:r>
              <a:rPr sz="1300" spc="-20" dirty="0">
                <a:latin typeface="Lucida Sans Unicode"/>
                <a:cs typeface="Lucida Sans Unicode"/>
              </a:rPr>
              <a:t>of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tons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of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toxic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emissions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50" dirty="0">
                <a:latin typeface="Lucida Sans Unicode"/>
                <a:cs typeface="Lucida Sans Unicode"/>
              </a:rPr>
              <a:t>and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5" dirty="0">
                <a:latin typeface="Lucida Sans Unicode"/>
                <a:cs typeface="Lucida Sans Unicode"/>
              </a:rPr>
              <a:t>preserved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5" dirty="0">
                <a:latin typeface="Lucida Sans Unicode"/>
                <a:cs typeface="Lucida Sans Unicode"/>
              </a:rPr>
              <a:t>millions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of  </a:t>
            </a:r>
            <a:r>
              <a:rPr sz="1300" spc="125" dirty="0">
                <a:latin typeface="Calibri"/>
                <a:cs typeface="Calibri"/>
              </a:rPr>
              <a:t>gallons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75" dirty="0">
                <a:latin typeface="Calibri"/>
                <a:cs typeface="Calibri"/>
              </a:rPr>
              <a:t>of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fuel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25" dirty="0">
                <a:latin typeface="Calibri"/>
                <a:cs typeface="Calibri"/>
              </a:rPr>
              <a:t>–  </a:t>
            </a:r>
            <a:r>
              <a:rPr sz="1300" spc="105" dirty="0">
                <a:latin typeface="Calibri"/>
                <a:cs typeface="Calibri"/>
              </a:rPr>
              <a:t>as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well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as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millions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75" dirty="0">
                <a:latin typeface="Calibri"/>
                <a:cs typeface="Calibri"/>
              </a:rPr>
              <a:t>of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dollars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25" dirty="0">
                <a:latin typeface="Calibri"/>
                <a:cs typeface="Calibri"/>
              </a:rPr>
              <a:t>–</a:t>
            </a:r>
            <a:endParaRPr sz="1300">
              <a:latin typeface="Calibri"/>
              <a:cs typeface="Calibri"/>
            </a:endParaRPr>
          </a:p>
          <a:p>
            <a:pPr marL="12700" marR="705485">
              <a:lnSpc>
                <a:spcPct val="128200"/>
              </a:lnSpc>
            </a:pPr>
            <a:r>
              <a:rPr sz="1300" spc="60" dirty="0">
                <a:latin typeface="Calibri"/>
                <a:cs typeface="Calibri"/>
              </a:rPr>
              <a:t>for </a:t>
            </a:r>
            <a:r>
              <a:rPr sz="1300" spc="100" dirty="0">
                <a:latin typeface="Calibri"/>
                <a:cs typeface="Calibri"/>
              </a:rPr>
              <a:t>our </a:t>
            </a:r>
            <a:r>
              <a:rPr sz="1300" spc="105" dirty="0">
                <a:latin typeface="Calibri"/>
                <a:cs typeface="Calibri"/>
              </a:rPr>
              <a:t>client </a:t>
            </a:r>
            <a:r>
              <a:rPr sz="1300" spc="85" dirty="0">
                <a:latin typeface="Calibri"/>
                <a:cs typeface="Calibri"/>
              </a:rPr>
              <a:t>partners. </a:t>
            </a:r>
            <a:r>
              <a:rPr sz="1300" spc="125" dirty="0">
                <a:latin typeface="Calibri"/>
                <a:cs typeface="Calibri"/>
              </a:rPr>
              <a:t>With</a:t>
            </a:r>
            <a:r>
              <a:rPr sz="1300" spc="-18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manufacturing  </a:t>
            </a:r>
            <a:r>
              <a:rPr sz="1300" spc="110" dirty="0">
                <a:latin typeface="Calibri"/>
                <a:cs typeface="Calibri"/>
              </a:rPr>
              <a:t>in </a:t>
            </a:r>
            <a:r>
              <a:rPr sz="1300" spc="125" dirty="0">
                <a:latin typeface="Calibri"/>
                <a:cs typeface="Calibri"/>
              </a:rPr>
              <a:t>the </a:t>
            </a:r>
            <a:r>
              <a:rPr sz="1300" spc="25" dirty="0">
                <a:latin typeface="Calibri"/>
                <a:cs typeface="Calibri"/>
              </a:rPr>
              <a:t>U</a:t>
            </a:r>
            <a:r>
              <a:rPr sz="1300" spc="25" dirty="0">
                <a:latin typeface="Lucida Sans Unicode"/>
                <a:cs typeface="Lucida Sans Unicode"/>
              </a:rPr>
              <a:t>.</a:t>
            </a:r>
            <a:r>
              <a:rPr sz="1300" spc="25" dirty="0">
                <a:latin typeface="Calibri"/>
                <a:cs typeface="Calibri"/>
              </a:rPr>
              <a:t>S.A., </a:t>
            </a:r>
            <a:r>
              <a:rPr sz="1300" spc="150" dirty="0">
                <a:latin typeface="Calibri"/>
                <a:cs typeface="Calibri"/>
              </a:rPr>
              <a:t>we </a:t>
            </a:r>
            <a:r>
              <a:rPr sz="1300" spc="135" dirty="0">
                <a:latin typeface="Calibri"/>
                <a:cs typeface="Calibri"/>
              </a:rPr>
              <a:t>maintain </a:t>
            </a:r>
            <a:r>
              <a:rPr sz="1300" spc="125" dirty="0">
                <a:latin typeface="Calibri"/>
                <a:cs typeface="Calibri"/>
              </a:rPr>
              <a:t>the highest  </a:t>
            </a:r>
            <a:r>
              <a:rPr sz="1300" spc="15" dirty="0">
                <a:latin typeface="Lucida Sans Unicode"/>
                <a:cs typeface="Lucida Sans Unicode"/>
              </a:rPr>
              <a:t>standard </a:t>
            </a:r>
            <a:r>
              <a:rPr sz="1300" spc="-20" dirty="0">
                <a:latin typeface="Lucida Sans Unicode"/>
                <a:cs typeface="Lucida Sans Unicode"/>
              </a:rPr>
              <a:t>of</a:t>
            </a:r>
            <a:r>
              <a:rPr sz="1300" spc="-229" dirty="0">
                <a:latin typeface="Lucida Sans Unicode"/>
                <a:cs typeface="Lucida Sans Unicode"/>
              </a:rPr>
              <a:t> </a:t>
            </a:r>
            <a:r>
              <a:rPr sz="1300" spc="-5" dirty="0">
                <a:latin typeface="Lucida Sans Unicode"/>
                <a:cs typeface="Lucida Sans Unicode"/>
              </a:rPr>
              <a:t>excellence.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57215" y="0"/>
            <a:ext cx="3573310" cy="4523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10080" y="4632247"/>
            <a:ext cx="1833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10" dirty="0">
                <a:solidFill>
                  <a:srgbClr val="FFFFFF"/>
                </a:solidFill>
                <a:latin typeface="Arial"/>
                <a:cs typeface="Arial"/>
              </a:rPr>
              <a:t>HEADQUARTERS </a:t>
            </a:r>
            <a:r>
              <a:rPr sz="800" i="1" spc="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800" i="1" spc="0" dirty="0">
                <a:solidFill>
                  <a:srgbClr val="FFFFFF"/>
                </a:solidFill>
                <a:latin typeface="Arial"/>
                <a:cs typeface="Arial"/>
              </a:rPr>
              <a:t>AUSTIN,</a:t>
            </a:r>
            <a:r>
              <a:rPr sz="800" i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0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8688" y="0"/>
            <a:ext cx="5475605" cy="5143500"/>
          </a:xfrm>
          <a:custGeom>
            <a:avLst/>
            <a:gdLst/>
            <a:ahLst/>
            <a:cxnLst/>
            <a:rect l="l" t="t" r="r" b="b"/>
            <a:pathLst>
              <a:path w="5475605" h="5143500">
                <a:moveTo>
                  <a:pt x="0" y="5143500"/>
                </a:moveTo>
                <a:lnTo>
                  <a:pt x="5475566" y="5143500"/>
                </a:lnTo>
                <a:lnTo>
                  <a:pt x="5475566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9961" y="2120900"/>
            <a:ext cx="3285490" cy="3022600"/>
          </a:xfrm>
          <a:custGeom>
            <a:avLst/>
            <a:gdLst/>
            <a:ahLst/>
            <a:cxnLst/>
            <a:rect l="l" t="t" r="r" b="b"/>
            <a:pathLst>
              <a:path w="3285490" h="3022600">
                <a:moveTo>
                  <a:pt x="1899915" y="12700"/>
                </a:moveTo>
                <a:lnTo>
                  <a:pt x="1419544" y="12700"/>
                </a:lnTo>
                <a:lnTo>
                  <a:pt x="1327798" y="38100"/>
                </a:lnTo>
                <a:lnTo>
                  <a:pt x="1282588" y="38100"/>
                </a:lnTo>
                <a:lnTo>
                  <a:pt x="1106599" y="88900"/>
                </a:lnTo>
                <a:lnTo>
                  <a:pt x="1063907" y="114300"/>
                </a:lnTo>
                <a:lnTo>
                  <a:pt x="980217" y="139700"/>
                </a:lnTo>
                <a:lnTo>
                  <a:pt x="898909" y="190500"/>
                </a:lnTo>
                <a:lnTo>
                  <a:pt x="859195" y="203200"/>
                </a:lnTo>
                <a:lnTo>
                  <a:pt x="820132" y="228600"/>
                </a:lnTo>
                <a:lnTo>
                  <a:pt x="781737" y="254000"/>
                </a:lnTo>
                <a:lnTo>
                  <a:pt x="744031" y="279400"/>
                </a:lnTo>
                <a:lnTo>
                  <a:pt x="707031" y="304800"/>
                </a:lnTo>
                <a:lnTo>
                  <a:pt x="670755" y="330200"/>
                </a:lnTo>
                <a:lnTo>
                  <a:pt x="635222" y="355600"/>
                </a:lnTo>
                <a:lnTo>
                  <a:pt x="600451" y="381000"/>
                </a:lnTo>
                <a:lnTo>
                  <a:pt x="566459" y="419100"/>
                </a:lnTo>
                <a:lnTo>
                  <a:pt x="533266" y="444500"/>
                </a:lnTo>
                <a:lnTo>
                  <a:pt x="500889" y="469900"/>
                </a:lnTo>
                <a:lnTo>
                  <a:pt x="469347" y="508000"/>
                </a:lnTo>
                <a:lnTo>
                  <a:pt x="438659" y="533400"/>
                </a:lnTo>
                <a:lnTo>
                  <a:pt x="408843" y="571500"/>
                </a:lnTo>
                <a:lnTo>
                  <a:pt x="379917" y="609600"/>
                </a:lnTo>
                <a:lnTo>
                  <a:pt x="351899" y="647700"/>
                </a:lnTo>
                <a:lnTo>
                  <a:pt x="324809" y="673100"/>
                </a:lnTo>
                <a:lnTo>
                  <a:pt x="298665" y="711200"/>
                </a:lnTo>
                <a:lnTo>
                  <a:pt x="273484" y="749300"/>
                </a:lnTo>
                <a:lnTo>
                  <a:pt x="249286" y="787400"/>
                </a:lnTo>
                <a:lnTo>
                  <a:pt x="226089" y="825500"/>
                </a:lnTo>
                <a:lnTo>
                  <a:pt x="203911" y="863600"/>
                </a:lnTo>
                <a:lnTo>
                  <a:pt x="182771" y="914400"/>
                </a:lnTo>
                <a:lnTo>
                  <a:pt x="162687" y="952500"/>
                </a:lnTo>
                <a:lnTo>
                  <a:pt x="143677" y="990600"/>
                </a:lnTo>
                <a:lnTo>
                  <a:pt x="125760" y="1028700"/>
                </a:lnTo>
                <a:lnTo>
                  <a:pt x="108955" y="1079500"/>
                </a:lnTo>
                <a:lnTo>
                  <a:pt x="93279" y="1117600"/>
                </a:lnTo>
                <a:lnTo>
                  <a:pt x="78752" y="1168400"/>
                </a:lnTo>
                <a:lnTo>
                  <a:pt x="65391" y="1206500"/>
                </a:lnTo>
                <a:lnTo>
                  <a:pt x="53215" y="1257300"/>
                </a:lnTo>
                <a:lnTo>
                  <a:pt x="42243" y="1295400"/>
                </a:lnTo>
                <a:lnTo>
                  <a:pt x="32493" y="1346200"/>
                </a:lnTo>
                <a:lnTo>
                  <a:pt x="23983" y="1384300"/>
                </a:lnTo>
                <a:lnTo>
                  <a:pt x="16731" y="1435100"/>
                </a:lnTo>
                <a:lnTo>
                  <a:pt x="10757" y="1485900"/>
                </a:lnTo>
                <a:lnTo>
                  <a:pt x="6078" y="1524000"/>
                </a:lnTo>
                <a:lnTo>
                  <a:pt x="2713" y="1574800"/>
                </a:lnTo>
                <a:lnTo>
                  <a:pt x="681" y="1625600"/>
                </a:lnTo>
                <a:lnTo>
                  <a:pt x="0" y="1676400"/>
                </a:lnTo>
                <a:lnTo>
                  <a:pt x="681" y="1727200"/>
                </a:lnTo>
                <a:lnTo>
                  <a:pt x="2713" y="1778000"/>
                </a:lnTo>
                <a:lnTo>
                  <a:pt x="6078" y="1816100"/>
                </a:lnTo>
                <a:lnTo>
                  <a:pt x="10757" y="1866900"/>
                </a:lnTo>
                <a:lnTo>
                  <a:pt x="16731" y="1917700"/>
                </a:lnTo>
                <a:lnTo>
                  <a:pt x="23983" y="1968500"/>
                </a:lnTo>
                <a:lnTo>
                  <a:pt x="32493" y="2006600"/>
                </a:lnTo>
                <a:lnTo>
                  <a:pt x="42243" y="2057400"/>
                </a:lnTo>
                <a:lnTo>
                  <a:pt x="53215" y="2095500"/>
                </a:lnTo>
                <a:lnTo>
                  <a:pt x="65391" y="2146300"/>
                </a:lnTo>
                <a:lnTo>
                  <a:pt x="78752" y="2184400"/>
                </a:lnTo>
                <a:lnTo>
                  <a:pt x="93279" y="2235200"/>
                </a:lnTo>
                <a:lnTo>
                  <a:pt x="108955" y="2273300"/>
                </a:lnTo>
                <a:lnTo>
                  <a:pt x="125760" y="2324100"/>
                </a:lnTo>
                <a:lnTo>
                  <a:pt x="143677" y="2362200"/>
                </a:lnTo>
                <a:lnTo>
                  <a:pt x="162687" y="2400300"/>
                </a:lnTo>
                <a:lnTo>
                  <a:pt x="182771" y="2438400"/>
                </a:lnTo>
                <a:lnTo>
                  <a:pt x="203911" y="2489200"/>
                </a:lnTo>
                <a:lnTo>
                  <a:pt x="226089" y="2527300"/>
                </a:lnTo>
                <a:lnTo>
                  <a:pt x="249286" y="2565400"/>
                </a:lnTo>
                <a:lnTo>
                  <a:pt x="273484" y="2603500"/>
                </a:lnTo>
                <a:lnTo>
                  <a:pt x="298665" y="2641600"/>
                </a:lnTo>
                <a:lnTo>
                  <a:pt x="324809" y="2679700"/>
                </a:lnTo>
                <a:lnTo>
                  <a:pt x="351899" y="2705100"/>
                </a:lnTo>
                <a:lnTo>
                  <a:pt x="379917" y="2743200"/>
                </a:lnTo>
                <a:lnTo>
                  <a:pt x="408843" y="2781300"/>
                </a:lnTo>
                <a:lnTo>
                  <a:pt x="438659" y="2806700"/>
                </a:lnTo>
                <a:lnTo>
                  <a:pt x="469347" y="2844800"/>
                </a:lnTo>
                <a:lnTo>
                  <a:pt x="500889" y="2882900"/>
                </a:lnTo>
                <a:lnTo>
                  <a:pt x="533266" y="2908300"/>
                </a:lnTo>
                <a:lnTo>
                  <a:pt x="566459" y="2933700"/>
                </a:lnTo>
                <a:lnTo>
                  <a:pt x="600451" y="2971800"/>
                </a:lnTo>
                <a:lnTo>
                  <a:pt x="635222" y="2997200"/>
                </a:lnTo>
                <a:lnTo>
                  <a:pt x="670755" y="3022600"/>
                </a:lnTo>
                <a:lnTo>
                  <a:pt x="2633477" y="3022600"/>
                </a:lnTo>
                <a:lnTo>
                  <a:pt x="2668742" y="2997200"/>
                </a:lnTo>
                <a:lnTo>
                  <a:pt x="2704856" y="2971800"/>
                </a:lnTo>
                <a:lnTo>
                  <a:pt x="2740140" y="2946400"/>
                </a:lnTo>
                <a:lnTo>
                  <a:pt x="2774574" y="2908300"/>
                </a:lnTo>
                <a:lnTo>
                  <a:pt x="1560731" y="2908300"/>
                </a:lnTo>
                <a:lnTo>
                  <a:pt x="1513934" y="2895600"/>
                </a:lnTo>
                <a:lnTo>
                  <a:pt x="1467671" y="2895600"/>
                </a:lnTo>
                <a:lnTo>
                  <a:pt x="1288623" y="2844800"/>
                </a:lnTo>
                <a:lnTo>
                  <a:pt x="1161589" y="2806700"/>
                </a:lnTo>
                <a:lnTo>
                  <a:pt x="1120806" y="2781300"/>
                </a:lnTo>
                <a:lnTo>
                  <a:pt x="1080860" y="2755900"/>
                </a:lnTo>
                <a:lnTo>
                  <a:pt x="1041785" y="2743200"/>
                </a:lnTo>
                <a:lnTo>
                  <a:pt x="1003615" y="2717800"/>
                </a:lnTo>
                <a:lnTo>
                  <a:pt x="966383" y="2692400"/>
                </a:lnTo>
                <a:lnTo>
                  <a:pt x="930124" y="2667000"/>
                </a:lnTo>
                <a:lnTo>
                  <a:pt x="894871" y="2641600"/>
                </a:lnTo>
                <a:lnTo>
                  <a:pt x="860658" y="2603500"/>
                </a:lnTo>
                <a:lnTo>
                  <a:pt x="827518" y="2578100"/>
                </a:lnTo>
                <a:lnTo>
                  <a:pt x="795486" y="2540000"/>
                </a:lnTo>
                <a:lnTo>
                  <a:pt x="764596" y="2514600"/>
                </a:lnTo>
                <a:lnTo>
                  <a:pt x="734880" y="2476500"/>
                </a:lnTo>
                <a:lnTo>
                  <a:pt x="706373" y="2451100"/>
                </a:lnTo>
                <a:lnTo>
                  <a:pt x="679109" y="2413000"/>
                </a:lnTo>
                <a:lnTo>
                  <a:pt x="653122" y="2374900"/>
                </a:lnTo>
                <a:lnTo>
                  <a:pt x="628445" y="2336800"/>
                </a:lnTo>
                <a:lnTo>
                  <a:pt x="605112" y="2298700"/>
                </a:lnTo>
                <a:lnTo>
                  <a:pt x="583157" y="2260600"/>
                </a:lnTo>
                <a:lnTo>
                  <a:pt x="562613" y="2222500"/>
                </a:lnTo>
                <a:lnTo>
                  <a:pt x="543515" y="2171700"/>
                </a:lnTo>
                <a:lnTo>
                  <a:pt x="525896" y="2133600"/>
                </a:lnTo>
                <a:lnTo>
                  <a:pt x="509791" y="2095500"/>
                </a:lnTo>
                <a:lnTo>
                  <a:pt x="495232" y="2044700"/>
                </a:lnTo>
                <a:lnTo>
                  <a:pt x="482254" y="2006600"/>
                </a:lnTo>
                <a:lnTo>
                  <a:pt x="470890" y="1955800"/>
                </a:lnTo>
                <a:lnTo>
                  <a:pt x="461175" y="1917700"/>
                </a:lnTo>
                <a:lnTo>
                  <a:pt x="453142" y="1866900"/>
                </a:lnTo>
                <a:lnTo>
                  <a:pt x="446824" y="1816100"/>
                </a:lnTo>
                <a:lnTo>
                  <a:pt x="442256" y="1778000"/>
                </a:lnTo>
                <a:lnTo>
                  <a:pt x="439472" y="1727200"/>
                </a:lnTo>
                <a:lnTo>
                  <a:pt x="438505" y="1676400"/>
                </a:lnTo>
                <a:lnTo>
                  <a:pt x="439472" y="1625600"/>
                </a:lnTo>
                <a:lnTo>
                  <a:pt x="442256" y="1574800"/>
                </a:lnTo>
                <a:lnTo>
                  <a:pt x="446824" y="1536700"/>
                </a:lnTo>
                <a:lnTo>
                  <a:pt x="453142" y="1485900"/>
                </a:lnTo>
                <a:lnTo>
                  <a:pt x="461175" y="1435100"/>
                </a:lnTo>
                <a:lnTo>
                  <a:pt x="470890" y="1397000"/>
                </a:lnTo>
                <a:lnTo>
                  <a:pt x="482254" y="1346200"/>
                </a:lnTo>
                <a:lnTo>
                  <a:pt x="495232" y="1308100"/>
                </a:lnTo>
                <a:lnTo>
                  <a:pt x="509791" y="1257300"/>
                </a:lnTo>
                <a:lnTo>
                  <a:pt x="525896" y="1219200"/>
                </a:lnTo>
                <a:lnTo>
                  <a:pt x="543515" y="1181100"/>
                </a:lnTo>
                <a:lnTo>
                  <a:pt x="562613" y="1130300"/>
                </a:lnTo>
                <a:lnTo>
                  <a:pt x="583157" y="1092200"/>
                </a:lnTo>
                <a:lnTo>
                  <a:pt x="605112" y="1054100"/>
                </a:lnTo>
                <a:lnTo>
                  <a:pt x="628445" y="1016000"/>
                </a:lnTo>
                <a:lnTo>
                  <a:pt x="653122" y="977900"/>
                </a:lnTo>
                <a:lnTo>
                  <a:pt x="679109" y="939800"/>
                </a:lnTo>
                <a:lnTo>
                  <a:pt x="706373" y="901700"/>
                </a:lnTo>
                <a:lnTo>
                  <a:pt x="734880" y="876300"/>
                </a:lnTo>
                <a:lnTo>
                  <a:pt x="764596" y="838200"/>
                </a:lnTo>
                <a:lnTo>
                  <a:pt x="795486" y="800100"/>
                </a:lnTo>
                <a:lnTo>
                  <a:pt x="827518" y="774700"/>
                </a:lnTo>
                <a:lnTo>
                  <a:pt x="860658" y="749300"/>
                </a:lnTo>
                <a:lnTo>
                  <a:pt x="894871" y="711200"/>
                </a:lnTo>
                <a:lnTo>
                  <a:pt x="930124" y="685800"/>
                </a:lnTo>
                <a:lnTo>
                  <a:pt x="966383" y="660400"/>
                </a:lnTo>
                <a:lnTo>
                  <a:pt x="1003615" y="635000"/>
                </a:lnTo>
                <a:lnTo>
                  <a:pt x="1041785" y="609600"/>
                </a:lnTo>
                <a:lnTo>
                  <a:pt x="1080860" y="596900"/>
                </a:lnTo>
                <a:lnTo>
                  <a:pt x="1120806" y="571500"/>
                </a:lnTo>
                <a:lnTo>
                  <a:pt x="1161589" y="546100"/>
                </a:lnTo>
                <a:lnTo>
                  <a:pt x="1332416" y="495300"/>
                </a:lnTo>
                <a:lnTo>
                  <a:pt x="1467671" y="457200"/>
                </a:lnTo>
                <a:lnTo>
                  <a:pt x="1513934" y="457200"/>
                </a:lnTo>
                <a:lnTo>
                  <a:pt x="1560731" y="444500"/>
                </a:lnTo>
                <a:lnTo>
                  <a:pt x="2774574" y="444500"/>
                </a:lnTo>
                <a:lnTo>
                  <a:pt x="2740140" y="406400"/>
                </a:lnTo>
                <a:lnTo>
                  <a:pt x="2704856" y="381000"/>
                </a:lnTo>
                <a:lnTo>
                  <a:pt x="2668742" y="355600"/>
                </a:lnTo>
                <a:lnTo>
                  <a:pt x="2631817" y="317500"/>
                </a:lnTo>
                <a:lnTo>
                  <a:pt x="2594103" y="292100"/>
                </a:lnTo>
                <a:lnTo>
                  <a:pt x="2555620" y="266700"/>
                </a:lnTo>
                <a:lnTo>
                  <a:pt x="2516388" y="241300"/>
                </a:lnTo>
                <a:lnTo>
                  <a:pt x="2476427" y="215900"/>
                </a:lnTo>
                <a:lnTo>
                  <a:pt x="2435759" y="203200"/>
                </a:lnTo>
                <a:lnTo>
                  <a:pt x="2352378" y="152400"/>
                </a:lnTo>
                <a:lnTo>
                  <a:pt x="2309707" y="139700"/>
                </a:lnTo>
                <a:lnTo>
                  <a:pt x="2266410" y="114300"/>
                </a:lnTo>
                <a:lnTo>
                  <a:pt x="1994606" y="38100"/>
                </a:lnTo>
                <a:lnTo>
                  <a:pt x="1899915" y="12700"/>
                </a:lnTo>
                <a:close/>
              </a:path>
              <a:path w="3285490" h="3022600">
                <a:moveTo>
                  <a:pt x="3284880" y="1981200"/>
                </a:moveTo>
                <a:lnTo>
                  <a:pt x="2782227" y="2146300"/>
                </a:lnTo>
                <a:lnTo>
                  <a:pt x="2763189" y="2184400"/>
                </a:lnTo>
                <a:lnTo>
                  <a:pt x="2742499" y="2235200"/>
                </a:lnTo>
                <a:lnTo>
                  <a:pt x="2720197" y="2273300"/>
                </a:lnTo>
                <a:lnTo>
                  <a:pt x="2696324" y="2311400"/>
                </a:lnTo>
                <a:lnTo>
                  <a:pt x="2670918" y="2349500"/>
                </a:lnTo>
                <a:lnTo>
                  <a:pt x="2644021" y="2387600"/>
                </a:lnTo>
                <a:lnTo>
                  <a:pt x="2615674" y="2425700"/>
                </a:lnTo>
                <a:lnTo>
                  <a:pt x="2585915" y="2463800"/>
                </a:lnTo>
                <a:lnTo>
                  <a:pt x="2554786" y="2501900"/>
                </a:lnTo>
                <a:lnTo>
                  <a:pt x="2522326" y="2540000"/>
                </a:lnTo>
                <a:lnTo>
                  <a:pt x="2488577" y="2578100"/>
                </a:lnTo>
                <a:lnTo>
                  <a:pt x="2453578" y="2603500"/>
                </a:lnTo>
                <a:lnTo>
                  <a:pt x="2417369" y="2641600"/>
                </a:lnTo>
                <a:lnTo>
                  <a:pt x="2379991" y="2667000"/>
                </a:lnTo>
                <a:lnTo>
                  <a:pt x="2341484" y="2692400"/>
                </a:lnTo>
                <a:lnTo>
                  <a:pt x="2301889" y="2717800"/>
                </a:lnTo>
                <a:lnTo>
                  <a:pt x="2261245" y="2743200"/>
                </a:lnTo>
                <a:lnTo>
                  <a:pt x="2219593" y="2768600"/>
                </a:lnTo>
                <a:lnTo>
                  <a:pt x="2176973" y="2794000"/>
                </a:lnTo>
                <a:lnTo>
                  <a:pt x="2133425" y="2806700"/>
                </a:lnTo>
                <a:lnTo>
                  <a:pt x="2088990" y="2832100"/>
                </a:lnTo>
                <a:lnTo>
                  <a:pt x="2043708" y="2844800"/>
                </a:lnTo>
                <a:lnTo>
                  <a:pt x="1854914" y="2895600"/>
                </a:lnTo>
                <a:lnTo>
                  <a:pt x="1806000" y="2895600"/>
                </a:lnTo>
                <a:lnTo>
                  <a:pt x="1756481" y="2908300"/>
                </a:lnTo>
                <a:lnTo>
                  <a:pt x="2774574" y="2908300"/>
                </a:lnTo>
                <a:lnTo>
                  <a:pt x="2808136" y="2882900"/>
                </a:lnTo>
                <a:lnTo>
                  <a:pt x="2840806" y="2844800"/>
                </a:lnTo>
                <a:lnTo>
                  <a:pt x="2872565" y="2806700"/>
                </a:lnTo>
                <a:lnTo>
                  <a:pt x="2903392" y="2781300"/>
                </a:lnTo>
                <a:lnTo>
                  <a:pt x="2933266" y="2743200"/>
                </a:lnTo>
                <a:lnTo>
                  <a:pt x="2962167" y="2705100"/>
                </a:lnTo>
                <a:lnTo>
                  <a:pt x="2990075" y="2667000"/>
                </a:lnTo>
                <a:lnTo>
                  <a:pt x="3016969" y="2628900"/>
                </a:lnTo>
                <a:lnTo>
                  <a:pt x="3042829" y="2590800"/>
                </a:lnTo>
                <a:lnTo>
                  <a:pt x="3067634" y="2552700"/>
                </a:lnTo>
                <a:lnTo>
                  <a:pt x="3091365" y="2514600"/>
                </a:lnTo>
                <a:lnTo>
                  <a:pt x="3114000" y="2476500"/>
                </a:lnTo>
                <a:lnTo>
                  <a:pt x="3135520" y="2425700"/>
                </a:lnTo>
                <a:lnTo>
                  <a:pt x="3155904" y="2387600"/>
                </a:lnTo>
                <a:lnTo>
                  <a:pt x="3175131" y="2349500"/>
                </a:lnTo>
                <a:lnTo>
                  <a:pt x="3193182" y="2298700"/>
                </a:lnTo>
                <a:lnTo>
                  <a:pt x="3210036" y="2260600"/>
                </a:lnTo>
                <a:lnTo>
                  <a:pt x="3225673" y="2209800"/>
                </a:lnTo>
                <a:lnTo>
                  <a:pt x="3240071" y="2171700"/>
                </a:lnTo>
                <a:lnTo>
                  <a:pt x="3253212" y="2120900"/>
                </a:lnTo>
                <a:lnTo>
                  <a:pt x="3265073" y="2070100"/>
                </a:lnTo>
                <a:lnTo>
                  <a:pt x="3275636" y="2032000"/>
                </a:lnTo>
                <a:lnTo>
                  <a:pt x="3284880" y="1981200"/>
                </a:lnTo>
                <a:close/>
              </a:path>
              <a:path w="3285490" h="3022600">
                <a:moveTo>
                  <a:pt x="2774574" y="444500"/>
                </a:moveTo>
                <a:lnTo>
                  <a:pt x="1756481" y="444500"/>
                </a:lnTo>
                <a:lnTo>
                  <a:pt x="1806000" y="457200"/>
                </a:lnTo>
                <a:lnTo>
                  <a:pt x="1854914" y="457200"/>
                </a:lnTo>
                <a:lnTo>
                  <a:pt x="1903182" y="469900"/>
                </a:lnTo>
                <a:lnTo>
                  <a:pt x="2088990" y="520700"/>
                </a:lnTo>
                <a:lnTo>
                  <a:pt x="2133425" y="546100"/>
                </a:lnTo>
                <a:lnTo>
                  <a:pt x="2176973" y="558800"/>
                </a:lnTo>
                <a:lnTo>
                  <a:pt x="2219593" y="584200"/>
                </a:lnTo>
                <a:lnTo>
                  <a:pt x="2261245" y="609600"/>
                </a:lnTo>
                <a:lnTo>
                  <a:pt x="2301889" y="635000"/>
                </a:lnTo>
                <a:lnTo>
                  <a:pt x="2341484" y="660400"/>
                </a:lnTo>
                <a:lnTo>
                  <a:pt x="2379991" y="685800"/>
                </a:lnTo>
                <a:lnTo>
                  <a:pt x="2417369" y="711200"/>
                </a:lnTo>
                <a:lnTo>
                  <a:pt x="2453578" y="749300"/>
                </a:lnTo>
                <a:lnTo>
                  <a:pt x="2488577" y="774700"/>
                </a:lnTo>
                <a:lnTo>
                  <a:pt x="2522326" y="812800"/>
                </a:lnTo>
                <a:lnTo>
                  <a:pt x="2554786" y="850900"/>
                </a:lnTo>
                <a:lnTo>
                  <a:pt x="2585915" y="876300"/>
                </a:lnTo>
                <a:lnTo>
                  <a:pt x="2615674" y="914400"/>
                </a:lnTo>
                <a:lnTo>
                  <a:pt x="2644021" y="952500"/>
                </a:lnTo>
                <a:lnTo>
                  <a:pt x="2670918" y="1003300"/>
                </a:lnTo>
                <a:lnTo>
                  <a:pt x="2696324" y="1041400"/>
                </a:lnTo>
                <a:lnTo>
                  <a:pt x="2720197" y="1079500"/>
                </a:lnTo>
                <a:lnTo>
                  <a:pt x="2742499" y="1117600"/>
                </a:lnTo>
                <a:lnTo>
                  <a:pt x="2763189" y="1168400"/>
                </a:lnTo>
                <a:lnTo>
                  <a:pt x="2782227" y="1206500"/>
                </a:lnTo>
                <a:lnTo>
                  <a:pt x="3284880" y="1371600"/>
                </a:lnTo>
                <a:lnTo>
                  <a:pt x="3275636" y="1320800"/>
                </a:lnTo>
                <a:lnTo>
                  <a:pt x="3265073" y="1282700"/>
                </a:lnTo>
                <a:lnTo>
                  <a:pt x="3253212" y="1231900"/>
                </a:lnTo>
                <a:lnTo>
                  <a:pt x="3240071" y="1181100"/>
                </a:lnTo>
                <a:lnTo>
                  <a:pt x="3225673" y="1143000"/>
                </a:lnTo>
                <a:lnTo>
                  <a:pt x="3210036" y="1092200"/>
                </a:lnTo>
                <a:lnTo>
                  <a:pt x="3193182" y="1054100"/>
                </a:lnTo>
                <a:lnTo>
                  <a:pt x="3175131" y="1003300"/>
                </a:lnTo>
                <a:lnTo>
                  <a:pt x="3155904" y="965200"/>
                </a:lnTo>
                <a:lnTo>
                  <a:pt x="3135520" y="927100"/>
                </a:lnTo>
                <a:lnTo>
                  <a:pt x="3114000" y="876300"/>
                </a:lnTo>
                <a:lnTo>
                  <a:pt x="3091365" y="838200"/>
                </a:lnTo>
                <a:lnTo>
                  <a:pt x="3067634" y="800100"/>
                </a:lnTo>
                <a:lnTo>
                  <a:pt x="3042829" y="762000"/>
                </a:lnTo>
                <a:lnTo>
                  <a:pt x="3016969" y="723900"/>
                </a:lnTo>
                <a:lnTo>
                  <a:pt x="2990075" y="685800"/>
                </a:lnTo>
                <a:lnTo>
                  <a:pt x="2962167" y="647700"/>
                </a:lnTo>
                <a:lnTo>
                  <a:pt x="2933266" y="609600"/>
                </a:lnTo>
                <a:lnTo>
                  <a:pt x="2903392" y="571500"/>
                </a:lnTo>
                <a:lnTo>
                  <a:pt x="2872565" y="533400"/>
                </a:lnTo>
                <a:lnTo>
                  <a:pt x="2840806" y="508000"/>
                </a:lnTo>
                <a:lnTo>
                  <a:pt x="2808136" y="469900"/>
                </a:lnTo>
                <a:lnTo>
                  <a:pt x="2774574" y="444500"/>
                </a:lnTo>
                <a:close/>
              </a:path>
              <a:path w="3285490" h="3022600">
                <a:moveTo>
                  <a:pt x="1754605" y="0"/>
                </a:moveTo>
                <a:lnTo>
                  <a:pt x="1512936" y="0"/>
                </a:lnTo>
                <a:lnTo>
                  <a:pt x="1466044" y="12700"/>
                </a:lnTo>
                <a:lnTo>
                  <a:pt x="1803451" y="12700"/>
                </a:lnTo>
                <a:lnTo>
                  <a:pt x="1754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00819" y="3062900"/>
            <a:ext cx="2540000" cy="1456055"/>
          </a:xfrm>
          <a:custGeom>
            <a:avLst/>
            <a:gdLst/>
            <a:ahLst/>
            <a:cxnLst/>
            <a:rect l="l" t="t" r="r" b="b"/>
            <a:pathLst>
              <a:path w="2540000" h="1456054">
                <a:moveTo>
                  <a:pt x="9896" y="1452613"/>
                </a:moveTo>
                <a:lnTo>
                  <a:pt x="2222" y="1452613"/>
                </a:lnTo>
                <a:lnTo>
                  <a:pt x="0" y="1455445"/>
                </a:lnTo>
                <a:lnTo>
                  <a:pt x="9896" y="1452613"/>
                </a:lnTo>
                <a:close/>
              </a:path>
              <a:path w="2540000" h="1456054">
                <a:moveTo>
                  <a:pt x="0" y="2260"/>
                </a:moveTo>
                <a:lnTo>
                  <a:pt x="558609" y="727608"/>
                </a:lnTo>
                <a:lnTo>
                  <a:pt x="0" y="1453235"/>
                </a:lnTo>
                <a:lnTo>
                  <a:pt x="2222" y="1452613"/>
                </a:lnTo>
                <a:lnTo>
                  <a:pt x="9896" y="1452613"/>
                </a:lnTo>
                <a:lnTo>
                  <a:pt x="2539428" y="728738"/>
                </a:lnTo>
                <a:lnTo>
                  <a:pt x="2535478" y="727608"/>
                </a:lnTo>
                <a:lnTo>
                  <a:pt x="2539428" y="726465"/>
                </a:lnTo>
                <a:lnTo>
                  <a:pt x="10166" y="2908"/>
                </a:lnTo>
                <a:lnTo>
                  <a:pt x="2222" y="2908"/>
                </a:lnTo>
                <a:lnTo>
                  <a:pt x="0" y="2260"/>
                </a:lnTo>
                <a:close/>
              </a:path>
              <a:path w="2540000" h="1456054">
                <a:moveTo>
                  <a:pt x="0" y="0"/>
                </a:moveTo>
                <a:lnTo>
                  <a:pt x="2222" y="2908"/>
                </a:lnTo>
                <a:lnTo>
                  <a:pt x="10166" y="29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6185" y="35452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84303" y="397383"/>
            <a:ext cx="2076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56185" y="35452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52599" y="381633"/>
            <a:ext cx="24257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u="none" spc="185" dirty="0">
                <a:latin typeface="Calibri"/>
                <a:cs typeface="Calibri"/>
              </a:rPr>
              <a:t>SMART </a:t>
            </a:r>
            <a:r>
              <a:rPr sz="1500" i="1" u="none" spc="229" dirty="0">
                <a:latin typeface="Calibri"/>
                <a:cs typeface="Calibri"/>
              </a:rPr>
              <a:t>POWER</a:t>
            </a:r>
            <a:r>
              <a:rPr sz="1500" i="1" u="none" spc="-130" dirty="0">
                <a:latin typeface="Calibri"/>
                <a:cs typeface="Calibri"/>
              </a:rPr>
              <a:t> </a:t>
            </a:r>
            <a:r>
              <a:rPr sz="1500" i="1" u="none" spc="200" dirty="0">
                <a:latin typeface="Calibri"/>
                <a:cs typeface="Calibri"/>
              </a:rPr>
              <a:t>SYSTEMS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56185" y="81730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2628" y="860169"/>
            <a:ext cx="210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56185" y="81730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83094" y="844421"/>
            <a:ext cx="2295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180" dirty="0">
                <a:solidFill>
                  <a:srgbClr val="FFFFFF"/>
                </a:solidFill>
                <a:latin typeface="Calibri"/>
                <a:cs typeface="Calibri"/>
              </a:rPr>
              <a:t>INTEGRATED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175" dirty="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56185" y="2205672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81161" y="2248535"/>
            <a:ext cx="21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08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56185" y="2205672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80029" y="2232785"/>
            <a:ext cx="2398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225" dirty="0">
                <a:solidFill>
                  <a:srgbClr val="FFFFFF"/>
                </a:solidFill>
                <a:latin typeface="Calibri"/>
                <a:cs typeface="Calibri"/>
              </a:rPr>
              <a:t>EXTENDED</a:t>
            </a:r>
            <a:r>
              <a:rPr sz="15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20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56185" y="128009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81091" y="1322958"/>
            <a:ext cx="21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56185" y="128009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13932" y="1307209"/>
            <a:ext cx="24644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185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15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180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56185" y="3131248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99811" y="3174110"/>
            <a:ext cx="1765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56185" y="3131248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82140" y="3158361"/>
            <a:ext cx="2296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190" dirty="0">
                <a:solidFill>
                  <a:srgbClr val="FFFFFF"/>
                </a:solidFill>
                <a:latin typeface="Calibri"/>
                <a:cs typeface="Calibri"/>
              </a:rPr>
              <a:t>PREDICTIVE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190" dirty="0">
                <a:solidFill>
                  <a:srgbClr val="FFFFFF"/>
                </a:solidFill>
                <a:latin typeface="Calibri"/>
                <a:cs typeface="Calibri"/>
              </a:rPr>
              <a:t>ANALYTICS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56185" y="3594035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4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23699" y="3636897"/>
            <a:ext cx="1289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56185" y="3594035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71568" y="3621149"/>
            <a:ext cx="1406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24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15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185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56185" y="2668461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81301" y="2711324"/>
            <a:ext cx="2133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09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56185" y="2668461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51676" y="2695573"/>
            <a:ext cx="21266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225" dirty="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sz="15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21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556185" y="1742883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4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585981" y="1785745"/>
            <a:ext cx="204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56185" y="1742883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65021" y="1769997"/>
            <a:ext cx="20135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204" dirty="0">
                <a:solidFill>
                  <a:srgbClr val="FFFFFF"/>
                </a:solidFill>
                <a:latin typeface="Calibri"/>
                <a:cs typeface="Calibri"/>
              </a:rPr>
              <a:t>POWERFUL</a:t>
            </a:r>
            <a:r>
              <a:rPr sz="1500" i="1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175" dirty="0">
                <a:solidFill>
                  <a:srgbClr val="FFFFFF"/>
                </a:solidFill>
                <a:latin typeface="Calibri"/>
                <a:cs typeface="Calibri"/>
              </a:rPr>
              <a:t>SAVINGS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556185" y="405682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609101" y="4099686"/>
            <a:ext cx="158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556185" y="405682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93042" y="4083937"/>
            <a:ext cx="1785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240" dirty="0">
                <a:solidFill>
                  <a:srgbClr val="FFFFFF"/>
                </a:solidFill>
                <a:latin typeface="Calibri"/>
                <a:cs typeface="Calibri"/>
              </a:rPr>
              <a:t>PRESS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225" dirty="0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56185" y="4519613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0"/>
                </a:move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608612" y="4562476"/>
            <a:ext cx="1587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556185" y="4519613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5"/>
                </a:moveTo>
                <a:lnTo>
                  <a:pt x="181766" y="269183"/>
                </a:lnTo>
                <a:lnTo>
                  <a:pt x="219679" y="249576"/>
                </a:lnTo>
                <a:lnTo>
                  <a:pt x="249576" y="219679"/>
                </a:lnTo>
                <a:lnTo>
                  <a:pt x="269183" y="181766"/>
                </a:lnTo>
                <a:lnTo>
                  <a:pt x="276225" y="138112"/>
                </a:lnTo>
                <a:lnTo>
                  <a:pt x="269183" y="94458"/>
                </a:lnTo>
                <a:lnTo>
                  <a:pt x="249576" y="56545"/>
                </a:lnTo>
                <a:lnTo>
                  <a:pt x="219679" y="26648"/>
                </a:lnTo>
                <a:lnTo>
                  <a:pt x="181766" y="7041"/>
                </a:lnTo>
                <a:lnTo>
                  <a:pt x="138112" y="0"/>
                </a:lnTo>
                <a:lnTo>
                  <a:pt x="94458" y="7041"/>
                </a:lnTo>
                <a:lnTo>
                  <a:pt x="56545" y="26648"/>
                </a:lnTo>
                <a:lnTo>
                  <a:pt x="26648" y="56545"/>
                </a:lnTo>
                <a:lnTo>
                  <a:pt x="7041" y="94458"/>
                </a:lnTo>
                <a:lnTo>
                  <a:pt x="0" y="138112"/>
                </a:lnTo>
                <a:lnTo>
                  <a:pt x="7041" y="181766"/>
                </a:lnTo>
                <a:lnTo>
                  <a:pt x="26648" y="219679"/>
                </a:lnTo>
                <a:lnTo>
                  <a:pt x="56545" y="249576"/>
                </a:lnTo>
                <a:lnTo>
                  <a:pt x="94458" y="269183"/>
                </a:lnTo>
                <a:lnTo>
                  <a:pt x="138112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054438" y="4546725"/>
            <a:ext cx="13239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215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15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215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84603" y="724026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46485" y="7240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84603" y="1649602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46485" y="16496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84603" y="2575177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6485" y="25751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84603" y="3500754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46485" y="350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84603" y="1186814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46485" y="11868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84603" y="2112391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46485" y="21123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84603" y="3037967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46485" y="30379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84603" y="3963542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46485" y="3963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84603" y="4426329"/>
            <a:ext cx="3221355" cy="0"/>
          </a:xfrm>
          <a:custGeom>
            <a:avLst/>
            <a:gdLst/>
            <a:ahLst/>
            <a:cxnLst/>
            <a:rect l="l" t="t" r="r" b="b"/>
            <a:pathLst>
              <a:path w="3221354">
                <a:moveTo>
                  <a:pt x="0" y="0"/>
                </a:moveTo>
                <a:lnTo>
                  <a:pt x="322093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46485" y="442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33"/>
            <a:ext cx="5069954" cy="5138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4103" y="2728595"/>
            <a:ext cx="583793" cy="45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04781" y="2728595"/>
            <a:ext cx="506431" cy="45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36" y="0"/>
            <a:ext cx="9060815" cy="1859914"/>
          </a:xfrm>
          <a:custGeom>
            <a:avLst/>
            <a:gdLst/>
            <a:ahLst/>
            <a:cxnLst/>
            <a:rect l="l" t="t" r="r" b="b"/>
            <a:pathLst>
              <a:path w="9060815" h="1859914">
                <a:moveTo>
                  <a:pt x="9060726" y="0"/>
                </a:moveTo>
                <a:lnTo>
                  <a:pt x="0" y="0"/>
                </a:lnTo>
                <a:lnTo>
                  <a:pt x="559523" y="1859775"/>
                </a:lnTo>
                <a:lnTo>
                  <a:pt x="8501202" y="1859775"/>
                </a:lnTo>
                <a:lnTo>
                  <a:pt x="9060726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4309" y="1777963"/>
            <a:ext cx="335915" cy="285750"/>
          </a:xfrm>
          <a:custGeom>
            <a:avLst/>
            <a:gdLst/>
            <a:ahLst/>
            <a:cxnLst/>
            <a:rect l="l" t="t" r="r" b="b"/>
            <a:pathLst>
              <a:path w="335914" h="285750">
                <a:moveTo>
                  <a:pt x="335381" y="0"/>
                </a:moveTo>
                <a:lnTo>
                  <a:pt x="0" y="0"/>
                </a:lnTo>
                <a:lnTo>
                  <a:pt x="167690" y="285750"/>
                </a:lnTo>
                <a:lnTo>
                  <a:pt x="33538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spc="484" dirty="0"/>
              <a:t>Smart</a:t>
            </a:r>
            <a:r>
              <a:rPr spc="190" dirty="0"/>
              <a:t> </a:t>
            </a:r>
            <a:r>
              <a:rPr spc="390" dirty="0"/>
              <a:t>Power</a:t>
            </a:r>
          </a:p>
          <a:p>
            <a:pPr marL="0" algn="ctr">
              <a:lnSpc>
                <a:spcPct val="100000"/>
              </a:lnSpc>
              <a:spcBef>
                <a:spcPts val="35"/>
              </a:spcBef>
            </a:pPr>
            <a:r>
              <a:rPr sz="3900" i="1" u="none" spc="-135" dirty="0">
                <a:latin typeface="Verdana"/>
                <a:cs typeface="Verdana"/>
              </a:rPr>
              <a:t>SYSTEMS</a:t>
            </a:r>
            <a:endParaRPr sz="3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433" y="3467446"/>
            <a:ext cx="3662679" cy="11264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1300" i="1" spc="150" dirty="0">
                <a:solidFill>
                  <a:srgbClr val="FFFFFF"/>
                </a:solidFill>
                <a:latin typeface="Calibri"/>
                <a:cs typeface="Calibri"/>
              </a:rPr>
              <a:t>MOBILE IDLE</a:t>
            </a:r>
            <a:r>
              <a:rPr sz="13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175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endParaRPr sz="1300">
              <a:latin typeface="Calibri"/>
              <a:cs typeface="Calibri"/>
            </a:endParaRPr>
          </a:p>
          <a:p>
            <a:pPr marL="12065" marR="5080" algn="ctr">
              <a:lnSpc>
                <a:spcPct val="113700"/>
              </a:lnSpc>
              <a:spcBef>
                <a:spcPts val="405"/>
              </a:spcBef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mobile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1100" spc="-10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engine 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r>
              <a:rPr sz="1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demanding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electrical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needs.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smart 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electric-power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systems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energy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operate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all  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onboard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diminishing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idling.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4512" y="2347595"/>
            <a:ext cx="939800" cy="939800"/>
          </a:xfrm>
          <a:custGeom>
            <a:avLst/>
            <a:gdLst/>
            <a:ahLst/>
            <a:cxnLst/>
            <a:rect l="l" t="t" r="r" b="b"/>
            <a:pathLst>
              <a:path w="939800" h="939800">
                <a:moveTo>
                  <a:pt x="469900" y="0"/>
                </a:moveTo>
                <a:lnTo>
                  <a:pt x="421923" y="2430"/>
                </a:lnTo>
                <a:lnTo>
                  <a:pt x="375317" y="9563"/>
                </a:lnTo>
                <a:lnTo>
                  <a:pt x="330319" y="21161"/>
                </a:lnTo>
                <a:lnTo>
                  <a:pt x="287168" y="36985"/>
                </a:lnTo>
                <a:lnTo>
                  <a:pt x="246100" y="56797"/>
                </a:lnTo>
                <a:lnTo>
                  <a:pt x="207356" y="80360"/>
                </a:lnTo>
                <a:lnTo>
                  <a:pt x="171171" y="107435"/>
                </a:lnTo>
                <a:lnTo>
                  <a:pt x="137785" y="137785"/>
                </a:lnTo>
                <a:lnTo>
                  <a:pt x="107435" y="171171"/>
                </a:lnTo>
                <a:lnTo>
                  <a:pt x="80360" y="207356"/>
                </a:lnTo>
                <a:lnTo>
                  <a:pt x="56797" y="246100"/>
                </a:lnTo>
                <a:lnTo>
                  <a:pt x="36985" y="287168"/>
                </a:lnTo>
                <a:lnTo>
                  <a:pt x="21161" y="330319"/>
                </a:lnTo>
                <a:lnTo>
                  <a:pt x="9563" y="375317"/>
                </a:lnTo>
                <a:lnTo>
                  <a:pt x="2430" y="421923"/>
                </a:lnTo>
                <a:lnTo>
                  <a:pt x="0" y="469900"/>
                </a:lnTo>
                <a:lnTo>
                  <a:pt x="2430" y="517876"/>
                </a:lnTo>
                <a:lnTo>
                  <a:pt x="9563" y="564482"/>
                </a:lnTo>
                <a:lnTo>
                  <a:pt x="21161" y="609480"/>
                </a:lnTo>
                <a:lnTo>
                  <a:pt x="36985" y="652631"/>
                </a:lnTo>
                <a:lnTo>
                  <a:pt x="56797" y="693699"/>
                </a:lnTo>
                <a:lnTo>
                  <a:pt x="80360" y="732443"/>
                </a:lnTo>
                <a:lnTo>
                  <a:pt x="107435" y="768628"/>
                </a:lnTo>
                <a:lnTo>
                  <a:pt x="137785" y="802014"/>
                </a:lnTo>
                <a:lnTo>
                  <a:pt x="171171" y="832364"/>
                </a:lnTo>
                <a:lnTo>
                  <a:pt x="207356" y="859439"/>
                </a:lnTo>
                <a:lnTo>
                  <a:pt x="246100" y="883002"/>
                </a:lnTo>
                <a:lnTo>
                  <a:pt x="287168" y="902814"/>
                </a:lnTo>
                <a:lnTo>
                  <a:pt x="330319" y="918638"/>
                </a:lnTo>
                <a:lnTo>
                  <a:pt x="375317" y="930236"/>
                </a:lnTo>
                <a:lnTo>
                  <a:pt x="421923" y="937369"/>
                </a:lnTo>
                <a:lnTo>
                  <a:pt x="469900" y="939800"/>
                </a:lnTo>
                <a:lnTo>
                  <a:pt x="517876" y="937369"/>
                </a:lnTo>
                <a:lnTo>
                  <a:pt x="564482" y="930236"/>
                </a:lnTo>
                <a:lnTo>
                  <a:pt x="609480" y="918638"/>
                </a:lnTo>
                <a:lnTo>
                  <a:pt x="652631" y="902814"/>
                </a:lnTo>
                <a:lnTo>
                  <a:pt x="693699" y="883002"/>
                </a:lnTo>
                <a:lnTo>
                  <a:pt x="732443" y="859439"/>
                </a:lnTo>
                <a:lnTo>
                  <a:pt x="768628" y="832364"/>
                </a:lnTo>
                <a:lnTo>
                  <a:pt x="802014" y="802014"/>
                </a:lnTo>
                <a:lnTo>
                  <a:pt x="832364" y="768628"/>
                </a:lnTo>
                <a:lnTo>
                  <a:pt x="859439" y="732443"/>
                </a:lnTo>
                <a:lnTo>
                  <a:pt x="883002" y="693699"/>
                </a:lnTo>
                <a:lnTo>
                  <a:pt x="902814" y="652631"/>
                </a:lnTo>
                <a:lnTo>
                  <a:pt x="918638" y="609480"/>
                </a:lnTo>
                <a:lnTo>
                  <a:pt x="930236" y="564482"/>
                </a:lnTo>
                <a:lnTo>
                  <a:pt x="937369" y="517876"/>
                </a:lnTo>
                <a:lnTo>
                  <a:pt x="939800" y="469900"/>
                </a:lnTo>
                <a:lnTo>
                  <a:pt x="937369" y="421923"/>
                </a:lnTo>
                <a:lnTo>
                  <a:pt x="930236" y="375317"/>
                </a:lnTo>
                <a:lnTo>
                  <a:pt x="918638" y="330319"/>
                </a:lnTo>
                <a:lnTo>
                  <a:pt x="902814" y="287168"/>
                </a:lnTo>
                <a:lnTo>
                  <a:pt x="883002" y="246100"/>
                </a:lnTo>
                <a:lnTo>
                  <a:pt x="859439" y="207356"/>
                </a:lnTo>
                <a:lnTo>
                  <a:pt x="832364" y="171171"/>
                </a:lnTo>
                <a:lnTo>
                  <a:pt x="802014" y="137785"/>
                </a:lnTo>
                <a:lnTo>
                  <a:pt x="768628" y="107435"/>
                </a:lnTo>
                <a:lnTo>
                  <a:pt x="732443" y="80360"/>
                </a:lnTo>
                <a:lnTo>
                  <a:pt x="693699" y="56797"/>
                </a:lnTo>
                <a:lnTo>
                  <a:pt x="652631" y="36985"/>
                </a:lnTo>
                <a:lnTo>
                  <a:pt x="609480" y="21161"/>
                </a:lnTo>
                <a:lnTo>
                  <a:pt x="564482" y="9563"/>
                </a:lnTo>
                <a:lnTo>
                  <a:pt x="517876" y="2430"/>
                </a:lnTo>
                <a:lnTo>
                  <a:pt x="46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4512" y="2347595"/>
            <a:ext cx="939800" cy="939800"/>
          </a:xfrm>
          <a:custGeom>
            <a:avLst/>
            <a:gdLst/>
            <a:ahLst/>
            <a:cxnLst/>
            <a:rect l="l" t="t" r="r" b="b"/>
            <a:pathLst>
              <a:path w="939800" h="939800">
                <a:moveTo>
                  <a:pt x="469900" y="939800"/>
                </a:moveTo>
                <a:lnTo>
                  <a:pt x="517876" y="937369"/>
                </a:lnTo>
                <a:lnTo>
                  <a:pt x="564482" y="930236"/>
                </a:lnTo>
                <a:lnTo>
                  <a:pt x="609480" y="918638"/>
                </a:lnTo>
                <a:lnTo>
                  <a:pt x="652631" y="902814"/>
                </a:lnTo>
                <a:lnTo>
                  <a:pt x="693699" y="883002"/>
                </a:lnTo>
                <a:lnTo>
                  <a:pt x="732443" y="859439"/>
                </a:lnTo>
                <a:lnTo>
                  <a:pt x="768628" y="832364"/>
                </a:lnTo>
                <a:lnTo>
                  <a:pt x="802014" y="802014"/>
                </a:lnTo>
                <a:lnTo>
                  <a:pt x="832364" y="768628"/>
                </a:lnTo>
                <a:lnTo>
                  <a:pt x="859439" y="732443"/>
                </a:lnTo>
                <a:lnTo>
                  <a:pt x="883002" y="693699"/>
                </a:lnTo>
                <a:lnTo>
                  <a:pt x="902814" y="652631"/>
                </a:lnTo>
                <a:lnTo>
                  <a:pt x="918638" y="609480"/>
                </a:lnTo>
                <a:lnTo>
                  <a:pt x="930236" y="564482"/>
                </a:lnTo>
                <a:lnTo>
                  <a:pt x="937369" y="517876"/>
                </a:lnTo>
                <a:lnTo>
                  <a:pt x="939800" y="469900"/>
                </a:lnTo>
                <a:lnTo>
                  <a:pt x="937369" y="421923"/>
                </a:lnTo>
                <a:lnTo>
                  <a:pt x="930236" y="375317"/>
                </a:lnTo>
                <a:lnTo>
                  <a:pt x="918638" y="330319"/>
                </a:lnTo>
                <a:lnTo>
                  <a:pt x="902814" y="287168"/>
                </a:lnTo>
                <a:lnTo>
                  <a:pt x="883002" y="246100"/>
                </a:lnTo>
                <a:lnTo>
                  <a:pt x="859439" y="207356"/>
                </a:lnTo>
                <a:lnTo>
                  <a:pt x="832364" y="171171"/>
                </a:lnTo>
                <a:lnTo>
                  <a:pt x="802014" y="137785"/>
                </a:lnTo>
                <a:lnTo>
                  <a:pt x="768628" y="107435"/>
                </a:lnTo>
                <a:lnTo>
                  <a:pt x="732443" y="80360"/>
                </a:lnTo>
                <a:lnTo>
                  <a:pt x="693699" y="56797"/>
                </a:lnTo>
                <a:lnTo>
                  <a:pt x="652631" y="36985"/>
                </a:lnTo>
                <a:lnTo>
                  <a:pt x="609480" y="21161"/>
                </a:lnTo>
                <a:lnTo>
                  <a:pt x="564482" y="9563"/>
                </a:lnTo>
                <a:lnTo>
                  <a:pt x="517876" y="2430"/>
                </a:lnTo>
                <a:lnTo>
                  <a:pt x="469900" y="0"/>
                </a:lnTo>
                <a:lnTo>
                  <a:pt x="421923" y="2430"/>
                </a:lnTo>
                <a:lnTo>
                  <a:pt x="375317" y="9563"/>
                </a:lnTo>
                <a:lnTo>
                  <a:pt x="330319" y="21161"/>
                </a:lnTo>
                <a:lnTo>
                  <a:pt x="287168" y="36985"/>
                </a:lnTo>
                <a:lnTo>
                  <a:pt x="246100" y="56797"/>
                </a:lnTo>
                <a:lnTo>
                  <a:pt x="207356" y="80360"/>
                </a:lnTo>
                <a:lnTo>
                  <a:pt x="171171" y="107435"/>
                </a:lnTo>
                <a:lnTo>
                  <a:pt x="137785" y="137785"/>
                </a:lnTo>
                <a:lnTo>
                  <a:pt x="107435" y="171171"/>
                </a:lnTo>
                <a:lnTo>
                  <a:pt x="80360" y="207356"/>
                </a:lnTo>
                <a:lnTo>
                  <a:pt x="56797" y="246100"/>
                </a:lnTo>
                <a:lnTo>
                  <a:pt x="36985" y="287168"/>
                </a:lnTo>
                <a:lnTo>
                  <a:pt x="21161" y="330319"/>
                </a:lnTo>
                <a:lnTo>
                  <a:pt x="9563" y="375317"/>
                </a:lnTo>
                <a:lnTo>
                  <a:pt x="2430" y="421923"/>
                </a:lnTo>
                <a:lnTo>
                  <a:pt x="0" y="469900"/>
                </a:lnTo>
                <a:lnTo>
                  <a:pt x="2430" y="517876"/>
                </a:lnTo>
                <a:lnTo>
                  <a:pt x="9563" y="564482"/>
                </a:lnTo>
                <a:lnTo>
                  <a:pt x="21161" y="609480"/>
                </a:lnTo>
                <a:lnTo>
                  <a:pt x="36985" y="652631"/>
                </a:lnTo>
                <a:lnTo>
                  <a:pt x="56797" y="693699"/>
                </a:lnTo>
                <a:lnTo>
                  <a:pt x="80360" y="732443"/>
                </a:lnTo>
                <a:lnTo>
                  <a:pt x="107435" y="768628"/>
                </a:lnTo>
                <a:lnTo>
                  <a:pt x="137785" y="802014"/>
                </a:lnTo>
                <a:lnTo>
                  <a:pt x="171171" y="832364"/>
                </a:lnTo>
                <a:lnTo>
                  <a:pt x="207356" y="859439"/>
                </a:lnTo>
                <a:lnTo>
                  <a:pt x="246100" y="883002"/>
                </a:lnTo>
                <a:lnTo>
                  <a:pt x="287168" y="902814"/>
                </a:lnTo>
                <a:lnTo>
                  <a:pt x="330319" y="918638"/>
                </a:lnTo>
                <a:lnTo>
                  <a:pt x="375317" y="930236"/>
                </a:lnTo>
                <a:lnTo>
                  <a:pt x="421923" y="937369"/>
                </a:lnTo>
                <a:lnTo>
                  <a:pt x="469900" y="939800"/>
                </a:lnTo>
                <a:close/>
              </a:path>
            </a:pathLst>
          </a:custGeom>
          <a:ln w="3175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8724" y="2601595"/>
            <a:ext cx="551375" cy="43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60678" y="3467446"/>
            <a:ext cx="3395345" cy="11264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300" i="1" spc="175" dirty="0">
                <a:solidFill>
                  <a:srgbClr val="FFFFFF"/>
                </a:solidFill>
                <a:latin typeface="Calibri"/>
                <a:cs typeface="Calibri"/>
              </a:rPr>
              <a:t>REMOTE </a:t>
            </a:r>
            <a:r>
              <a:rPr sz="1300" i="1" spc="200" dirty="0">
                <a:solidFill>
                  <a:srgbClr val="FFFFFF"/>
                </a:solidFill>
                <a:latin typeface="Calibri"/>
                <a:cs typeface="Calibri"/>
              </a:rPr>
              <a:t>HYBRID</a:t>
            </a:r>
            <a:r>
              <a:rPr sz="1300" i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200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endParaRPr sz="1300">
              <a:latin typeface="Calibri"/>
              <a:cs typeface="Calibri"/>
            </a:endParaRPr>
          </a:p>
          <a:p>
            <a:pPr marL="12065" marR="5080" indent="-635" algn="ctr">
              <a:lnSpc>
                <a:spcPct val="113700"/>
              </a:lnSpc>
              <a:spcBef>
                <a:spcPts val="405"/>
              </a:spcBef>
            </a:pP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hybrid systems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safe,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scalable power 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remote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applications,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oil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gas,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mining, 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irrigation,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towers, 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watch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towers,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operating 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bases,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electrical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grids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remote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areas.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89687" y="2347595"/>
            <a:ext cx="939800" cy="939800"/>
          </a:xfrm>
          <a:custGeom>
            <a:avLst/>
            <a:gdLst/>
            <a:ahLst/>
            <a:cxnLst/>
            <a:rect l="l" t="t" r="r" b="b"/>
            <a:pathLst>
              <a:path w="939800" h="939800">
                <a:moveTo>
                  <a:pt x="469900" y="0"/>
                </a:moveTo>
                <a:lnTo>
                  <a:pt x="421923" y="2430"/>
                </a:lnTo>
                <a:lnTo>
                  <a:pt x="375317" y="9563"/>
                </a:lnTo>
                <a:lnTo>
                  <a:pt x="330319" y="21161"/>
                </a:lnTo>
                <a:lnTo>
                  <a:pt x="287168" y="36985"/>
                </a:lnTo>
                <a:lnTo>
                  <a:pt x="246100" y="56797"/>
                </a:lnTo>
                <a:lnTo>
                  <a:pt x="207356" y="80360"/>
                </a:lnTo>
                <a:lnTo>
                  <a:pt x="171171" y="107435"/>
                </a:lnTo>
                <a:lnTo>
                  <a:pt x="137785" y="137785"/>
                </a:lnTo>
                <a:lnTo>
                  <a:pt x="107435" y="171171"/>
                </a:lnTo>
                <a:lnTo>
                  <a:pt x="80360" y="207356"/>
                </a:lnTo>
                <a:lnTo>
                  <a:pt x="56797" y="246100"/>
                </a:lnTo>
                <a:lnTo>
                  <a:pt x="36985" y="287168"/>
                </a:lnTo>
                <a:lnTo>
                  <a:pt x="21161" y="330319"/>
                </a:lnTo>
                <a:lnTo>
                  <a:pt x="9563" y="375317"/>
                </a:lnTo>
                <a:lnTo>
                  <a:pt x="2430" y="421923"/>
                </a:lnTo>
                <a:lnTo>
                  <a:pt x="0" y="469900"/>
                </a:lnTo>
                <a:lnTo>
                  <a:pt x="2430" y="517876"/>
                </a:lnTo>
                <a:lnTo>
                  <a:pt x="9563" y="564482"/>
                </a:lnTo>
                <a:lnTo>
                  <a:pt x="21161" y="609480"/>
                </a:lnTo>
                <a:lnTo>
                  <a:pt x="36985" y="652631"/>
                </a:lnTo>
                <a:lnTo>
                  <a:pt x="56797" y="693699"/>
                </a:lnTo>
                <a:lnTo>
                  <a:pt x="80360" y="732443"/>
                </a:lnTo>
                <a:lnTo>
                  <a:pt x="107435" y="768628"/>
                </a:lnTo>
                <a:lnTo>
                  <a:pt x="137785" y="802014"/>
                </a:lnTo>
                <a:lnTo>
                  <a:pt x="171171" y="832364"/>
                </a:lnTo>
                <a:lnTo>
                  <a:pt x="207356" y="859439"/>
                </a:lnTo>
                <a:lnTo>
                  <a:pt x="246100" y="883002"/>
                </a:lnTo>
                <a:lnTo>
                  <a:pt x="287168" y="902814"/>
                </a:lnTo>
                <a:lnTo>
                  <a:pt x="330319" y="918638"/>
                </a:lnTo>
                <a:lnTo>
                  <a:pt x="375317" y="930236"/>
                </a:lnTo>
                <a:lnTo>
                  <a:pt x="421923" y="937369"/>
                </a:lnTo>
                <a:lnTo>
                  <a:pt x="469900" y="939800"/>
                </a:lnTo>
                <a:lnTo>
                  <a:pt x="517876" y="937369"/>
                </a:lnTo>
                <a:lnTo>
                  <a:pt x="564482" y="930236"/>
                </a:lnTo>
                <a:lnTo>
                  <a:pt x="609480" y="918638"/>
                </a:lnTo>
                <a:lnTo>
                  <a:pt x="652631" y="902814"/>
                </a:lnTo>
                <a:lnTo>
                  <a:pt x="693699" y="883002"/>
                </a:lnTo>
                <a:lnTo>
                  <a:pt x="732443" y="859439"/>
                </a:lnTo>
                <a:lnTo>
                  <a:pt x="768628" y="832364"/>
                </a:lnTo>
                <a:lnTo>
                  <a:pt x="802014" y="802014"/>
                </a:lnTo>
                <a:lnTo>
                  <a:pt x="832364" y="768628"/>
                </a:lnTo>
                <a:lnTo>
                  <a:pt x="859439" y="732443"/>
                </a:lnTo>
                <a:lnTo>
                  <a:pt x="883002" y="693699"/>
                </a:lnTo>
                <a:lnTo>
                  <a:pt x="902814" y="652631"/>
                </a:lnTo>
                <a:lnTo>
                  <a:pt x="918638" y="609480"/>
                </a:lnTo>
                <a:lnTo>
                  <a:pt x="930236" y="564482"/>
                </a:lnTo>
                <a:lnTo>
                  <a:pt x="937369" y="517876"/>
                </a:lnTo>
                <a:lnTo>
                  <a:pt x="939800" y="469900"/>
                </a:lnTo>
                <a:lnTo>
                  <a:pt x="937369" y="421923"/>
                </a:lnTo>
                <a:lnTo>
                  <a:pt x="930236" y="375317"/>
                </a:lnTo>
                <a:lnTo>
                  <a:pt x="918638" y="330319"/>
                </a:lnTo>
                <a:lnTo>
                  <a:pt x="902814" y="287168"/>
                </a:lnTo>
                <a:lnTo>
                  <a:pt x="883002" y="246100"/>
                </a:lnTo>
                <a:lnTo>
                  <a:pt x="859439" y="207356"/>
                </a:lnTo>
                <a:lnTo>
                  <a:pt x="832364" y="171171"/>
                </a:lnTo>
                <a:lnTo>
                  <a:pt x="802014" y="137785"/>
                </a:lnTo>
                <a:lnTo>
                  <a:pt x="768628" y="107435"/>
                </a:lnTo>
                <a:lnTo>
                  <a:pt x="732443" y="80360"/>
                </a:lnTo>
                <a:lnTo>
                  <a:pt x="693699" y="56797"/>
                </a:lnTo>
                <a:lnTo>
                  <a:pt x="652631" y="36985"/>
                </a:lnTo>
                <a:lnTo>
                  <a:pt x="609480" y="21161"/>
                </a:lnTo>
                <a:lnTo>
                  <a:pt x="564482" y="9563"/>
                </a:lnTo>
                <a:lnTo>
                  <a:pt x="517876" y="2430"/>
                </a:lnTo>
                <a:lnTo>
                  <a:pt x="46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9687" y="2347595"/>
            <a:ext cx="939800" cy="939800"/>
          </a:xfrm>
          <a:custGeom>
            <a:avLst/>
            <a:gdLst/>
            <a:ahLst/>
            <a:cxnLst/>
            <a:rect l="l" t="t" r="r" b="b"/>
            <a:pathLst>
              <a:path w="939800" h="939800">
                <a:moveTo>
                  <a:pt x="469900" y="939800"/>
                </a:moveTo>
                <a:lnTo>
                  <a:pt x="517876" y="937369"/>
                </a:lnTo>
                <a:lnTo>
                  <a:pt x="564482" y="930236"/>
                </a:lnTo>
                <a:lnTo>
                  <a:pt x="609480" y="918638"/>
                </a:lnTo>
                <a:lnTo>
                  <a:pt x="652631" y="902814"/>
                </a:lnTo>
                <a:lnTo>
                  <a:pt x="693699" y="883002"/>
                </a:lnTo>
                <a:lnTo>
                  <a:pt x="732443" y="859439"/>
                </a:lnTo>
                <a:lnTo>
                  <a:pt x="768628" y="832364"/>
                </a:lnTo>
                <a:lnTo>
                  <a:pt x="802014" y="802014"/>
                </a:lnTo>
                <a:lnTo>
                  <a:pt x="832364" y="768628"/>
                </a:lnTo>
                <a:lnTo>
                  <a:pt x="859439" y="732443"/>
                </a:lnTo>
                <a:lnTo>
                  <a:pt x="883002" y="693699"/>
                </a:lnTo>
                <a:lnTo>
                  <a:pt x="902814" y="652631"/>
                </a:lnTo>
                <a:lnTo>
                  <a:pt x="918638" y="609480"/>
                </a:lnTo>
                <a:lnTo>
                  <a:pt x="930236" y="564482"/>
                </a:lnTo>
                <a:lnTo>
                  <a:pt x="937369" y="517876"/>
                </a:lnTo>
                <a:lnTo>
                  <a:pt x="939800" y="469900"/>
                </a:lnTo>
                <a:lnTo>
                  <a:pt x="937369" y="421923"/>
                </a:lnTo>
                <a:lnTo>
                  <a:pt x="930236" y="375317"/>
                </a:lnTo>
                <a:lnTo>
                  <a:pt x="918638" y="330319"/>
                </a:lnTo>
                <a:lnTo>
                  <a:pt x="902814" y="287168"/>
                </a:lnTo>
                <a:lnTo>
                  <a:pt x="883002" y="246100"/>
                </a:lnTo>
                <a:lnTo>
                  <a:pt x="859439" y="207356"/>
                </a:lnTo>
                <a:lnTo>
                  <a:pt x="832364" y="171171"/>
                </a:lnTo>
                <a:lnTo>
                  <a:pt x="802014" y="137785"/>
                </a:lnTo>
                <a:lnTo>
                  <a:pt x="768628" y="107435"/>
                </a:lnTo>
                <a:lnTo>
                  <a:pt x="732443" y="80360"/>
                </a:lnTo>
                <a:lnTo>
                  <a:pt x="693699" y="56797"/>
                </a:lnTo>
                <a:lnTo>
                  <a:pt x="652631" y="36985"/>
                </a:lnTo>
                <a:lnTo>
                  <a:pt x="609480" y="21161"/>
                </a:lnTo>
                <a:lnTo>
                  <a:pt x="564482" y="9563"/>
                </a:lnTo>
                <a:lnTo>
                  <a:pt x="517876" y="2430"/>
                </a:lnTo>
                <a:lnTo>
                  <a:pt x="469900" y="0"/>
                </a:lnTo>
                <a:lnTo>
                  <a:pt x="421923" y="2430"/>
                </a:lnTo>
                <a:lnTo>
                  <a:pt x="375317" y="9563"/>
                </a:lnTo>
                <a:lnTo>
                  <a:pt x="330319" y="21161"/>
                </a:lnTo>
                <a:lnTo>
                  <a:pt x="287168" y="36985"/>
                </a:lnTo>
                <a:lnTo>
                  <a:pt x="246100" y="56797"/>
                </a:lnTo>
                <a:lnTo>
                  <a:pt x="207356" y="80360"/>
                </a:lnTo>
                <a:lnTo>
                  <a:pt x="171171" y="107435"/>
                </a:lnTo>
                <a:lnTo>
                  <a:pt x="137785" y="137785"/>
                </a:lnTo>
                <a:lnTo>
                  <a:pt x="107435" y="171171"/>
                </a:lnTo>
                <a:lnTo>
                  <a:pt x="80360" y="207356"/>
                </a:lnTo>
                <a:lnTo>
                  <a:pt x="56797" y="246100"/>
                </a:lnTo>
                <a:lnTo>
                  <a:pt x="36985" y="287168"/>
                </a:lnTo>
                <a:lnTo>
                  <a:pt x="21161" y="330319"/>
                </a:lnTo>
                <a:lnTo>
                  <a:pt x="9563" y="375317"/>
                </a:lnTo>
                <a:lnTo>
                  <a:pt x="2430" y="421923"/>
                </a:lnTo>
                <a:lnTo>
                  <a:pt x="0" y="469900"/>
                </a:lnTo>
                <a:lnTo>
                  <a:pt x="2430" y="517876"/>
                </a:lnTo>
                <a:lnTo>
                  <a:pt x="9563" y="564482"/>
                </a:lnTo>
                <a:lnTo>
                  <a:pt x="21161" y="609480"/>
                </a:lnTo>
                <a:lnTo>
                  <a:pt x="36985" y="652631"/>
                </a:lnTo>
                <a:lnTo>
                  <a:pt x="56797" y="693699"/>
                </a:lnTo>
                <a:lnTo>
                  <a:pt x="80360" y="732443"/>
                </a:lnTo>
                <a:lnTo>
                  <a:pt x="107435" y="768628"/>
                </a:lnTo>
                <a:lnTo>
                  <a:pt x="137785" y="802014"/>
                </a:lnTo>
                <a:lnTo>
                  <a:pt x="171171" y="832364"/>
                </a:lnTo>
                <a:lnTo>
                  <a:pt x="207356" y="859439"/>
                </a:lnTo>
                <a:lnTo>
                  <a:pt x="246100" y="883002"/>
                </a:lnTo>
                <a:lnTo>
                  <a:pt x="287168" y="902814"/>
                </a:lnTo>
                <a:lnTo>
                  <a:pt x="330319" y="918638"/>
                </a:lnTo>
                <a:lnTo>
                  <a:pt x="375317" y="930236"/>
                </a:lnTo>
                <a:lnTo>
                  <a:pt x="421923" y="937369"/>
                </a:lnTo>
                <a:lnTo>
                  <a:pt x="469900" y="939800"/>
                </a:lnTo>
                <a:close/>
              </a:path>
            </a:pathLst>
          </a:custGeom>
          <a:ln w="3175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90542" y="2574607"/>
            <a:ext cx="538089" cy="485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0" y="2586700"/>
            <a:ext cx="0" cy="2250440"/>
          </a:xfrm>
          <a:custGeom>
            <a:avLst/>
            <a:gdLst/>
            <a:ahLst/>
            <a:cxnLst/>
            <a:rect l="l" t="t" r="r" b="b"/>
            <a:pathLst>
              <a:path h="2250440">
                <a:moveTo>
                  <a:pt x="0" y="0"/>
                </a:moveTo>
                <a:lnTo>
                  <a:pt x="0" y="2250363"/>
                </a:lnTo>
              </a:path>
            </a:pathLst>
          </a:custGeom>
          <a:ln w="9525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25580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4851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147" y="330199"/>
            <a:ext cx="4970780" cy="4813300"/>
          </a:xfrm>
          <a:custGeom>
            <a:avLst/>
            <a:gdLst/>
            <a:ahLst/>
            <a:cxnLst/>
            <a:rect l="l" t="t" r="r" b="b"/>
            <a:pathLst>
              <a:path w="4970780" h="4813300">
                <a:moveTo>
                  <a:pt x="2891222" y="25400"/>
                </a:moveTo>
                <a:lnTo>
                  <a:pt x="2126824" y="25400"/>
                </a:lnTo>
                <a:lnTo>
                  <a:pt x="2080658" y="38100"/>
                </a:lnTo>
                <a:lnTo>
                  <a:pt x="2034778" y="38100"/>
                </a:lnTo>
                <a:lnTo>
                  <a:pt x="1636035" y="152400"/>
                </a:lnTo>
                <a:lnTo>
                  <a:pt x="1593454" y="177800"/>
                </a:lnTo>
                <a:lnTo>
                  <a:pt x="1509424" y="203200"/>
                </a:lnTo>
                <a:lnTo>
                  <a:pt x="1467991" y="228600"/>
                </a:lnTo>
                <a:lnTo>
                  <a:pt x="1426957" y="241300"/>
                </a:lnTo>
                <a:lnTo>
                  <a:pt x="1386330" y="266700"/>
                </a:lnTo>
                <a:lnTo>
                  <a:pt x="1346118" y="279400"/>
                </a:lnTo>
                <a:lnTo>
                  <a:pt x="1266972" y="330200"/>
                </a:lnTo>
                <a:lnTo>
                  <a:pt x="1189584" y="381000"/>
                </a:lnTo>
                <a:lnTo>
                  <a:pt x="1151570" y="393700"/>
                </a:lnTo>
                <a:lnTo>
                  <a:pt x="1076940" y="444500"/>
                </a:lnTo>
                <a:lnTo>
                  <a:pt x="1040342" y="482600"/>
                </a:lnTo>
                <a:lnTo>
                  <a:pt x="968617" y="533400"/>
                </a:lnTo>
                <a:lnTo>
                  <a:pt x="933507" y="558800"/>
                </a:lnTo>
                <a:lnTo>
                  <a:pt x="898910" y="584200"/>
                </a:lnTo>
                <a:lnTo>
                  <a:pt x="864833" y="622300"/>
                </a:lnTo>
                <a:lnTo>
                  <a:pt x="831285" y="647700"/>
                </a:lnTo>
                <a:lnTo>
                  <a:pt x="798274" y="673100"/>
                </a:lnTo>
                <a:lnTo>
                  <a:pt x="765808" y="711200"/>
                </a:lnTo>
                <a:lnTo>
                  <a:pt x="733894" y="736600"/>
                </a:lnTo>
                <a:lnTo>
                  <a:pt x="702542" y="774700"/>
                </a:lnTo>
                <a:lnTo>
                  <a:pt x="671760" y="800100"/>
                </a:lnTo>
                <a:lnTo>
                  <a:pt x="641555" y="838200"/>
                </a:lnTo>
                <a:lnTo>
                  <a:pt x="611935" y="876300"/>
                </a:lnTo>
                <a:lnTo>
                  <a:pt x="582909" y="901700"/>
                </a:lnTo>
                <a:lnTo>
                  <a:pt x="554485" y="939800"/>
                </a:lnTo>
                <a:lnTo>
                  <a:pt x="526671" y="977900"/>
                </a:lnTo>
                <a:lnTo>
                  <a:pt x="499474" y="1016000"/>
                </a:lnTo>
                <a:lnTo>
                  <a:pt x="472904" y="1054100"/>
                </a:lnTo>
                <a:lnTo>
                  <a:pt x="446968" y="1092200"/>
                </a:lnTo>
                <a:lnTo>
                  <a:pt x="421675" y="1130300"/>
                </a:lnTo>
                <a:lnTo>
                  <a:pt x="397031" y="1168400"/>
                </a:lnTo>
                <a:lnTo>
                  <a:pt x="373047" y="1206500"/>
                </a:lnTo>
                <a:lnTo>
                  <a:pt x="349729" y="1244600"/>
                </a:lnTo>
                <a:lnTo>
                  <a:pt x="327086" y="1282700"/>
                </a:lnTo>
                <a:lnTo>
                  <a:pt x="305126" y="1320800"/>
                </a:lnTo>
                <a:lnTo>
                  <a:pt x="283857" y="1358900"/>
                </a:lnTo>
                <a:lnTo>
                  <a:pt x="263287" y="1397000"/>
                </a:lnTo>
                <a:lnTo>
                  <a:pt x="243424" y="1447800"/>
                </a:lnTo>
                <a:lnTo>
                  <a:pt x="224277" y="1485900"/>
                </a:lnTo>
                <a:lnTo>
                  <a:pt x="205853" y="1524000"/>
                </a:lnTo>
                <a:lnTo>
                  <a:pt x="188161" y="1562100"/>
                </a:lnTo>
                <a:lnTo>
                  <a:pt x="171208" y="1612900"/>
                </a:lnTo>
                <a:lnTo>
                  <a:pt x="155004" y="1651000"/>
                </a:lnTo>
                <a:lnTo>
                  <a:pt x="139555" y="1701800"/>
                </a:lnTo>
                <a:lnTo>
                  <a:pt x="124871" y="1739900"/>
                </a:lnTo>
                <a:lnTo>
                  <a:pt x="110958" y="1790700"/>
                </a:lnTo>
                <a:lnTo>
                  <a:pt x="97826" y="1828800"/>
                </a:lnTo>
                <a:lnTo>
                  <a:pt x="85482" y="1879600"/>
                </a:lnTo>
                <a:lnTo>
                  <a:pt x="73935" y="1917700"/>
                </a:lnTo>
                <a:lnTo>
                  <a:pt x="63193" y="1968500"/>
                </a:lnTo>
                <a:lnTo>
                  <a:pt x="53263" y="2006600"/>
                </a:lnTo>
                <a:lnTo>
                  <a:pt x="44154" y="2057400"/>
                </a:lnTo>
                <a:lnTo>
                  <a:pt x="35874" y="2108200"/>
                </a:lnTo>
                <a:lnTo>
                  <a:pt x="28432" y="2146300"/>
                </a:lnTo>
                <a:lnTo>
                  <a:pt x="21834" y="2197100"/>
                </a:lnTo>
                <a:lnTo>
                  <a:pt x="16090" y="2247900"/>
                </a:lnTo>
                <a:lnTo>
                  <a:pt x="11207" y="2286000"/>
                </a:lnTo>
                <a:lnTo>
                  <a:pt x="7194" y="2336800"/>
                </a:lnTo>
                <a:lnTo>
                  <a:pt x="4059" y="2387600"/>
                </a:lnTo>
                <a:lnTo>
                  <a:pt x="1809" y="2438400"/>
                </a:lnTo>
                <a:lnTo>
                  <a:pt x="453" y="2489200"/>
                </a:lnTo>
                <a:lnTo>
                  <a:pt x="0" y="2527300"/>
                </a:lnTo>
                <a:lnTo>
                  <a:pt x="0" y="2540000"/>
                </a:lnTo>
                <a:lnTo>
                  <a:pt x="453" y="2590800"/>
                </a:lnTo>
                <a:lnTo>
                  <a:pt x="1809" y="2628900"/>
                </a:lnTo>
                <a:lnTo>
                  <a:pt x="4059" y="2679700"/>
                </a:lnTo>
                <a:lnTo>
                  <a:pt x="7194" y="2730500"/>
                </a:lnTo>
                <a:lnTo>
                  <a:pt x="11207" y="2781300"/>
                </a:lnTo>
                <a:lnTo>
                  <a:pt x="16090" y="2819400"/>
                </a:lnTo>
                <a:lnTo>
                  <a:pt x="21834" y="2870200"/>
                </a:lnTo>
                <a:lnTo>
                  <a:pt x="28432" y="2921000"/>
                </a:lnTo>
                <a:lnTo>
                  <a:pt x="35874" y="2971800"/>
                </a:lnTo>
                <a:lnTo>
                  <a:pt x="44154" y="3009900"/>
                </a:lnTo>
                <a:lnTo>
                  <a:pt x="53263" y="3060700"/>
                </a:lnTo>
                <a:lnTo>
                  <a:pt x="63193" y="3098800"/>
                </a:lnTo>
                <a:lnTo>
                  <a:pt x="73935" y="3149600"/>
                </a:lnTo>
                <a:lnTo>
                  <a:pt x="85482" y="3200400"/>
                </a:lnTo>
                <a:lnTo>
                  <a:pt x="97826" y="3238500"/>
                </a:lnTo>
                <a:lnTo>
                  <a:pt x="110958" y="3289300"/>
                </a:lnTo>
                <a:lnTo>
                  <a:pt x="124871" y="3327400"/>
                </a:lnTo>
                <a:lnTo>
                  <a:pt x="139555" y="3378200"/>
                </a:lnTo>
                <a:lnTo>
                  <a:pt x="155004" y="3416300"/>
                </a:lnTo>
                <a:lnTo>
                  <a:pt x="171208" y="3454400"/>
                </a:lnTo>
                <a:lnTo>
                  <a:pt x="188161" y="3505200"/>
                </a:lnTo>
                <a:lnTo>
                  <a:pt x="205853" y="3543300"/>
                </a:lnTo>
                <a:lnTo>
                  <a:pt x="224277" y="3581400"/>
                </a:lnTo>
                <a:lnTo>
                  <a:pt x="243424" y="3632200"/>
                </a:lnTo>
                <a:lnTo>
                  <a:pt x="263287" y="3670300"/>
                </a:lnTo>
                <a:lnTo>
                  <a:pt x="283857" y="3708400"/>
                </a:lnTo>
                <a:lnTo>
                  <a:pt x="305126" y="3746500"/>
                </a:lnTo>
                <a:lnTo>
                  <a:pt x="327086" y="3784600"/>
                </a:lnTo>
                <a:lnTo>
                  <a:pt x="349729" y="3822700"/>
                </a:lnTo>
                <a:lnTo>
                  <a:pt x="373047" y="3873500"/>
                </a:lnTo>
                <a:lnTo>
                  <a:pt x="397031" y="3911600"/>
                </a:lnTo>
                <a:lnTo>
                  <a:pt x="421675" y="3949700"/>
                </a:lnTo>
                <a:lnTo>
                  <a:pt x="446968" y="3987800"/>
                </a:lnTo>
                <a:lnTo>
                  <a:pt x="472904" y="4013200"/>
                </a:lnTo>
                <a:lnTo>
                  <a:pt x="499474" y="4051300"/>
                </a:lnTo>
                <a:lnTo>
                  <a:pt x="526671" y="4089400"/>
                </a:lnTo>
                <a:lnTo>
                  <a:pt x="554485" y="4127500"/>
                </a:lnTo>
                <a:lnTo>
                  <a:pt x="582909" y="4165600"/>
                </a:lnTo>
                <a:lnTo>
                  <a:pt x="611935" y="4191000"/>
                </a:lnTo>
                <a:lnTo>
                  <a:pt x="641555" y="4229100"/>
                </a:lnTo>
                <a:lnTo>
                  <a:pt x="671760" y="4267200"/>
                </a:lnTo>
                <a:lnTo>
                  <a:pt x="702542" y="4292600"/>
                </a:lnTo>
                <a:lnTo>
                  <a:pt x="733894" y="4330700"/>
                </a:lnTo>
                <a:lnTo>
                  <a:pt x="765808" y="4356100"/>
                </a:lnTo>
                <a:lnTo>
                  <a:pt x="798274" y="4394200"/>
                </a:lnTo>
                <a:lnTo>
                  <a:pt x="831285" y="4419600"/>
                </a:lnTo>
                <a:lnTo>
                  <a:pt x="864833" y="4457700"/>
                </a:lnTo>
                <a:lnTo>
                  <a:pt x="898910" y="4483100"/>
                </a:lnTo>
                <a:lnTo>
                  <a:pt x="933507" y="4508500"/>
                </a:lnTo>
                <a:lnTo>
                  <a:pt x="968617" y="4533900"/>
                </a:lnTo>
                <a:lnTo>
                  <a:pt x="1004231" y="4572000"/>
                </a:lnTo>
                <a:lnTo>
                  <a:pt x="1040342" y="4597400"/>
                </a:lnTo>
                <a:lnTo>
                  <a:pt x="1114019" y="4648200"/>
                </a:lnTo>
                <a:lnTo>
                  <a:pt x="1189584" y="4699000"/>
                </a:lnTo>
                <a:lnTo>
                  <a:pt x="1228054" y="4711700"/>
                </a:lnTo>
                <a:lnTo>
                  <a:pt x="1266972" y="4737100"/>
                </a:lnTo>
                <a:lnTo>
                  <a:pt x="1346118" y="4787900"/>
                </a:lnTo>
                <a:lnTo>
                  <a:pt x="1386330" y="4800600"/>
                </a:lnTo>
                <a:lnTo>
                  <a:pt x="1416831" y="4813300"/>
                </a:lnTo>
                <a:lnTo>
                  <a:pt x="3602835" y="4813300"/>
                </a:lnTo>
                <a:lnTo>
                  <a:pt x="3644048" y="4800600"/>
                </a:lnTo>
                <a:lnTo>
                  <a:pt x="3725159" y="4749800"/>
                </a:lnTo>
                <a:lnTo>
                  <a:pt x="3804459" y="4699000"/>
                </a:lnTo>
                <a:lnTo>
                  <a:pt x="3881880" y="4648200"/>
                </a:lnTo>
                <a:lnTo>
                  <a:pt x="3957353" y="4597400"/>
                </a:lnTo>
                <a:lnTo>
                  <a:pt x="4030810" y="4546600"/>
                </a:lnTo>
                <a:lnTo>
                  <a:pt x="4066760" y="4521200"/>
                </a:lnTo>
                <a:lnTo>
                  <a:pt x="4102180" y="4483100"/>
                </a:lnTo>
                <a:lnTo>
                  <a:pt x="4137062" y="4457700"/>
                </a:lnTo>
                <a:lnTo>
                  <a:pt x="4171397" y="4432300"/>
                </a:lnTo>
                <a:lnTo>
                  <a:pt x="4205175" y="4394200"/>
                </a:lnTo>
                <a:lnTo>
                  <a:pt x="2361607" y="4394200"/>
                </a:lnTo>
                <a:lnTo>
                  <a:pt x="2314313" y="4381500"/>
                </a:lnTo>
                <a:lnTo>
                  <a:pt x="2267370" y="4381500"/>
                </a:lnTo>
                <a:lnTo>
                  <a:pt x="2220793" y="4368800"/>
                </a:lnTo>
                <a:lnTo>
                  <a:pt x="2174598" y="4368800"/>
                </a:lnTo>
                <a:lnTo>
                  <a:pt x="1906277" y="4292600"/>
                </a:lnTo>
                <a:lnTo>
                  <a:pt x="1820573" y="4267200"/>
                </a:lnTo>
                <a:lnTo>
                  <a:pt x="1778489" y="4241800"/>
                </a:lnTo>
                <a:lnTo>
                  <a:pt x="1736939" y="4229100"/>
                </a:lnTo>
                <a:lnTo>
                  <a:pt x="1695936" y="4203700"/>
                </a:lnTo>
                <a:lnTo>
                  <a:pt x="1655496" y="4191000"/>
                </a:lnTo>
                <a:lnTo>
                  <a:pt x="1576367" y="4140200"/>
                </a:lnTo>
                <a:lnTo>
                  <a:pt x="1537707" y="4114800"/>
                </a:lnTo>
                <a:lnTo>
                  <a:pt x="1499671" y="4089400"/>
                </a:lnTo>
                <a:lnTo>
                  <a:pt x="1462274" y="4064000"/>
                </a:lnTo>
                <a:lnTo>
                  <a:pt x="1425530" y="4038600"/>
                </a:lnTo>
                <a:lnTo>
                  <a:pt x="1389456" y="4013200"/>
                </a:lnTo>
                <a:lnTo>
                  <a:pt x="1354066" y="3987800"/>
                </a:lnTo>
                <a:lnTo>
                  <a:pt x="1319375" y="3962400"/>
                </a:lnTo>
                <a:lnTo>
                  <a:pt x="1285399" y="3924300"/>
                </a:lnTo>
                <a:lnTo>
                  <a:pt x="1252152" y="3898900"/>
                </a:lnTo>
                <a:lnTo>
                  <a:pt x="1219650" y="3873500"/>
                </a:lnTo>
                <a:lnTo>
                  <a:pt x="1187908" y="3835400"/>
                </a:lnTo>
                <a:lnTo>
                  <a:pt x="1156942" y="3797300"/>
                </a:lnTo>
                <a:lnTo>
                  <a:pt x="1126765" y="3771900"/>
                </a:lnTo>
                <a:lnTo>
                  <a:pt x="1097394" y="3733800"/>
                </a:lnTo>
                <a:lnTo>
                  <a:pt x="1068844" y="3695700"/>
                </a:lnTo>
                <a:lnTo>
                  <a:pt x="1041129" y="3657600"/>
                </a:lnTo>
                <a:lnTo>
                  <a:pt x="1014265" y="3632200"/>
                </a:lnTo>
                <a:lnTo>
                  <a:pt x="988268" y="3594100"/>
                </a:lnTo>
                <a:lnTo>
                  <a:pt x="963151" y="3556000"/>
                </a:lnTo>
                <a:lnTo>
                  <a:pt x="938931" y="3517900"/>
                </a:lnTo>
                <a:lnTo>
                  <a:pt x="915622" y="3479800"/>
                </a:lnTo>
                <a:lnTo>
                  <a:pt x="893240" y="3429000"/>
                </a:lnTo>
                <a:lnTo>
                  <a:pt x="871800" y="3390900"/>
                </a:lnTo>
                <a:lnTo>
                  <a:pt x="851316" y="3352800"/>
                </a:lnTo>
                <a:lnTo>
                  <a:pt x="831805" y="3314700"/>
                </a:lnTo>
                <a:lnTo>
                  <a:pt x="813281" y="3263900"/>
                </a:lnTo>
                <a:lnTo>
                  <a:pt x="795759" y="3225800"/>
                </a:lnTo>
                <a:lnTo>
                  <a:pt x="779255" y="3187700"/>
                </a:lnTo>
                <a:lnTo>
                  <a:pt x="763783" y="3136900"/>
                </a:lnTo>
                <a:lnTo>
                  <a:pt x="749360" y="3098800"/>
                </a:lnTo>
                <a:lnTo>
                  <a:pt x="735999" y="3048000"/>
                </a:lnTo>
                <a:lnTo>
                  <a:pt x="723717" y="3009900"/>
                </a:lnTo>
                <a:lnTo>
                  <a:pt x="712528" y="2959100"/>
                </a:lnTo>
                <a:lnTo>
                  <a:pt x="702447" y="2921000"/>
                </a:lnTo>
                <a:lnTo>
                  <a:pt x="693490" y="2870200"/>
                </a:lnTo>
                <a:lnTo>
                  <a:pt x="685672" y="2819400"/>
                </a:lnTo>
                <a:lnTo>
                  <a:pt x="679007" y="2781300"/>
                </a:lnTo>
                <a:lnTo>
                  <a:pt x="673512" y="2730500"/>
                </a:lnTo>
                <a:lnTo>
                  <a:pt x="669200" y="2679700"/>
                </a:lnTo>
                <a:lnTo>
                  <a:pt x="666089" y="2628900"/>
                </a:lnTo>
                <a:lnTo>
                  <a:pt x="664191" y="2578100"/>
                </a:lnTo>
                <a:lnTo>
                  <a:pt x="663524" y="2540000"/>
                </a:lnTo>
                <a:lnTo>
                  <a:pt x="664191" y="2489200"/>
                </a:lnTo>
                <a:lnTo>
                  <a:pt x="666089" y="2438400"/>
                </a:lnTo>
                <a:lnTo>
                  <a:pt x="669200" y="2387600"/>
                </a:lnTo>
                <a:lnTo>
                  <a:pt x="673512" y="2336800"/>
                </a:lnTo>
                <a:lnTo>
                  <a:pt x="679007" y="2298700"/>
                </a:lnTo>
                <a:lnTo>
                  <a:pt x="685672" y="2247900"/>
                </a:lnTo>
                <a:lnTo>
                  <a:pt x="693490" y="2197100"/>
                </a:lnTo>
                <a:lnTo>
                  <a:pt x="702447" y="2159000"/>
                </a:lnTo>
                <a:lnTo>
                  <a:pt x="712528" y="2108200"/>
                </a:lnTo>
                <a:lnTo>
                  <a:pt x="723717" y="2057400"/>
                </a:lnTo>
                <a:lnTo>
                  <a:pt x="735999" y="2019300"/>
                </a:lnTo>
                <a:lnTo>
                  <a:pt x="749360" y="1968500"/>
                </a:lnTo>
                <a:lnTo>
                  <a:pt x="763783" y="1930400"/>
                </a:lnTo>
                <a:lnTo>
                  <a:pt x="779255" y="1879600"/>
                </a:lnTo>
                <a:lnTo>
                  <a:pt x="795759" y="1841500"/>
                </a:lnTo>
                <a:lnTo>
                  <a:pt x="813281" y="1803400"/>
                </a:lnTo>
                <a:lnTo>
                  <a:pt x="831805" y="1752600"/>
                </a:lnTo>
                <a:lnTo>
                  <a:pt x="851316" y="1714500"/>
                </a:lnTo>
                <a:lnTo>
                  <a:pt x="871800" y="1676400"/>
                </a:lnTo>
                <a:lnTo>
                  <a:pt x="893240" y="1638300"/>
                </a:lnTo>
                <a:lnTo>
                  <a:pt x="915622" y="1600200"/>
                </a:lnTo>
                <a:lnTo>
                  <a:pt x="938931" y="1562100"/>
                </a:lnTo>
                <a:lnTo>
                  <a:pt x="963151" y="1511300"/>
                </a:lnTo>
                <a:lnTo>
                  <a:pt x="988268" y="1485900"/>
                </a:lnTo>
                <a:lnTo>
                  <a:pt x="1014265" y="1447800"/>
                </a:lnTo>
                <a:lnTo>
                  <a:pt x="1041129" y="1409700"/>
                </a:lnTo>
                <a:lnTo>
                  <a:pt x="1068844" y="1371600"/>
                </a:lnTo>
                <a:lnTo>
                  <a:pt x="1097394" y="1333500"/>
                </a:lnTo>
                <a:lnTo>
                  <a:pt x="1126765" y="1295400"/>
                </a:lnTo>
                <a:lnTo>
                  <a:pt x="1156942" y="1270000"/>
                </a:lnTo>
                <a:lnTo>
                  <a:pt x="1187908" y="1231900"/>
                </a:lnTo>
                <a:lnTo>
                  <a:pt x="1219650" y="1206500"/>
                </a:lnTo>
                <a:lnTo>
                  <a:pt x="1252152" y="1168400"/>
                </a:lnTo>
                <a:lnTo>
                  <a:pt x="1285399" y="1143000"/>
                </a:lnTo>
                <a:lnTo>
                  <a:pt x="1319375" y="1104900"/>
                </a:lnTo>
                <a:lnTo>
                  <a:pt x="1354066" y="1079500"/>
                </a:lnTo>
                <a:lnTo>
                  <a:pt x="1389456" y="1054100"/>
                </a:lnTo>
                <a:lnTo>
                  <a:pt x="1425530" y="1028700"/>
                </a:lnTo>
                <a:lnTo>
                  <a:pt x="1462274" y="1003300"/>
                </a:lnTo>
                <a:lnTo>
                  <a:pt x="1499671" y="977900"/>
                </a:lnTo>
                <a:lnTo>
                  <a:pt x="1537707" y="952500"/>
                </a:lnTo>
                <a:lnTo>
                  <a:pt x="1576367" y="927100"/>
                </a:lnTo>
                <a:lnTo>
                  <a:pt x="1615635" y="901700"/>
                </a:lnTo>
                <a:lnTo>
                  <a:pt x="1655496" y="889000"/>
                </a:lnTo>
                <a:lnTo>
                  <a:pt x="1736939" y="838200"/>
                </a:lnTo>
                <a:lnTo>
                  <a:pt x="1778489" y="825500"/>
                </a:lnTo>
                <a:lnTo>
                  <a:pt x="1820573" y="800100"/>
                </a:lnTo>
                <a:lnTo>
                  <a:pt x="2083410" y="723900"/>
                </a:lnTo>
                <a:lnTo>
                  <a:pt x="2174598" y="698500"/>
                </a:lnTo>
                <a:lnTo>
                  <a:pt x="2220793" y="698500"/>
                </a:lnTo>
                <a:lnTo>
                  <a:pt x="2267370" y="685800"/>
                </a:lnTo>
                <a:lnTo>
                  <a:pt x="2314313" y="685800"/>
                </a:lnTo>
                <a:lnTo>
                  <a:pt x="2361607" y="673100"/>
                </a:lnTo>
                <a:lnTo>
                  <a:pt x="4205175" y="673100"/>
                </a:lnTo>
                <a:lnTo>
                  <a:pt x="4171397" y="635000"/>
                </a:lnTo>
                <a:lnTo>
                  <a:pt x="4137062" y="609600"/>
                </a:lnTo>
                <a:lnTo>
                  <a:pt x="4102180" y="584200"/>
                </a:lnTo>
                <a:lnTo>
                  <a:pt x="4066760" y="546100"/>
                </a:lnTo>
                <a:lnTo>
                  <a:pt x="4030810" y="520700"/>
                </a:lnTo>
                <a:lnTo>
                  <a:pt x="3957353" y="469900"/>
                </a:lnTo>
                <a:lnTo>
                  <a:pt x="3881880" y="419100"/>
                </a:lnTo>
                <a:lnTo>
                  <a:pt x="3804459" y="368300"/>
                </a:lnTo>
                <a:lnTo>
                  <a:pt x="3725159" y="317500"/>
                </a:lnTo>
                <a:lnTo>
                  <a:pt x="3684825" y="292100"/>
                </a:lnTo>
                <a:lnTo>
                  <a:pt x="3644048" y="279400"/>
                </a:lnTo>
                <a:lnTo>
                  <a:pt x="3561195" y="228600"/>
                </a:lnTo>
                <a:lnTo>
                  <a:pt x="3519137" y="215900"/>
                </a:lnTo>
                <a:lnTo>
                  <a:pt x="3476669" y="190500"/>
                </a:lnTo>
                <a:lnTo>
                  <a:pt x="3390539" y="165100"/>
                </a:lnTo>
                <a:lnTo>
                  <a:pt x="3346894" y="139700"/>
                </a:lnTo>
                <a:lnTo>
                  <a:pt x="3031353" y="50800"/>
                </a:lnTo>
                <a:lnTo>
                  <a:pt x="2984946" y="50800"/>
                </a:lnTo>
                <a:lnTo>
                  <a:pt x="2891222" y="25400"/>
                </a:lnTo>
                <a:close/>
              </a:path>
              <a:path w="4970780" h="4813300">
                <a:moveTo>
                  <a:pt x="4970487" y="2984500"/>
                </a:moveTo>
                <a:lnTo>
                  <a:pt x="4209897" y="3238500"/>
                </a:lnTo>
                <a:lnTo>
                  <a:pt x="4191397" y="3289300"/>
                </a:lnTo>
                <a:lnTo>
                  <a:pt x="4171824" y="3327400"/>
                </a:lnTo>
                <a:lnTo>
                  <a:pt x="4151196" y="3365500"/>
                </a:lnTo>
                <a:lnTo>
                  <a:pt x="4129529" y="3416300"/>
                </a:lnTo>
                <a:lnTo>
                  <a:pt x="4106841" y="3454400"/>
                </a:lnTo>
                <a:lnTo>
                  <a:pt x="4083147" y="3492500"/>
                </a:lnTo>
                <a:lnTo>
                  <a:pt x="4058466" y="3530600"/>
                </a:lnTo>
                <a:lnTo>
                  <a:pt x="4032813" y="3568700"/>
                </a:lnTo>
                <a:lnTo>
                  <a:pt x="4006207" y="3606800"/>
                </a:lnTo>
                <a:lnTo>
                  <a:pt x="3978663" y="3644900"/>
                </a:lnTo>
                <a:lnTo>
                  <a:pt x="3950199" y="3683000"/>
                </a:lnTo>
                <a:lnTo>
                  <a:pt x="3920831" y="3721100"/>
                </a:lnTo>
                <a:lnTo>
                  <a:pt x="3890577" y="3759200"/>
                </a:lnTo>
                <a:lnTo>
                  <a:pt x="3859453" y="3797300"/>
                </a:lnTo>
                <a:lnTo>
                  <a:pt x="3827477" y="3835400"/>
                </a:lnTo>
                <a:lnTo>
                  <a:pt x="3794664" y="3860800"/>
                </a:lnTo>
                <a:lnTo>
                  <a:pt x="3761033" y="3898900"/>
                </a:lnTo>
                <a:lnTo>
                  <a:pt x="3726599" y="3924300"/>
                </a:lnTo>
                <a:lnTo>
                  <a:pt x="3691381" y="3962400"/>
                </a:lnTo>
                <a:lnTo>
                  <a:pt x="3655394" y="3987800"/>
                </a:lnTo>
                <a:lnTo>
                  <a:pt x="3618656" y="4013200"/>
                </a:lnTo>
                <a:lnTo>
                  <a:pt x="3581183" y="4051300"/>
                </a:lnTo>
                <a:lnTo>
                  <a:pt x="3542993" y="4076700"/>
                </a:lnTo>
                <a:lnTo>
                  <a:pt x="3504102" y="4102100"/>
                </a:lnTo>
                <a:lnTo>
                  <a:pt x="3464528" y="4127500"/>
                </a:lnTo>
                <a:lnTo>
                  <a:pt x="3424286" y="4152900"/>
                </a:lnTo>
                <a:lnTo>
                  <a:pt x="3383395" y="4165600"/>
                </a:lnTo>
                <a:lnTo>
                  <a:pt x="3299730" y="4216400"/>
                </a:lnTo>
                <a:lnTo>
                  <a:pt x="3256990" y="4229100"/>
                </a:lnTo>
                <a:lnTo>
                  <a:pt x="3213668" y="4254500"/>
                </a:lnTo>
                <a:lnTo>
                  <a:pt x="3169780" y="4267200"/>
                </a:lnTo>
                <a:lnTo>
                  <a:pt x="3125344" y="4292600"/>
                </a:lnTo>
                <a:lnTo>
                  <a:pt x="2848153" y="4368800"/>
                </a:lnTo>
                <a:lnTo>
                  <a:pt x="2800350" y="4368800"/>
                </a:lnTo>
                <a:lnTo>
                  <a:pt x="2752133" y="4381500"/>
                </a:lnTo>
                <a:lnTo>
                  <a:pt x="2703521" y="4381500"/>
                </a:lnTo>
                <a:lnTo>
                  <a:pt x="2654528" y="4394200"/>
                </a:lnTo>
                <a:lnTo>
                  <a:pt x="4205175" y="4394200"/>
                </a:lnTo>
                <a:lnTo>
                  <a:pt x="4238390" y="4368800"/>
                </a:lnTo>
                <a:lnTo>
                  <a:pt x="4271031" y="4330700"/>
                </a:lnTo>
                <a:lnTo>
                  <a:pt x="4303091" y="4305300"/>
                </a:lnTo>
                <a:lnTo>
                  <a:pt x="4334560" y="4267200"/>
                </a:lnTo>
                <a:lnTo>
                  <a:pt x="4365431" y="4229100"/>
                </a:lnTo>
                <a:lnTo>
                  <a:pt x="4395695" y="4203700"/>
                </a:lnTo>
                <a:lnTo>
                  <a:pt x="4425342" y="4165600"/>
                </a:lnTo>
                <a:lnTo>
                  <a:pt x="4454365" y="4127500"/>
                </a:lnTo>
                <a:lnTo>
                  <a:pt x="4482755" y="4089400"/>
                </a:lnTo>
                <a:lnTo>
                  <a:pt x="4510503" y="4051300"/>
                </a:lnTo>
                <a:lnTo>
                  <a:pt x="4537600" y="4013200"/>
                </a:lnTo>
                <a:lnTo>
                  <a:pt x="4564039" y="3975100"/>
                </a:lnTo>
                <a:lnTo>
                  <a:pt x="4589810" y="3937000"/>
                </a:lnTo>
                <a:lnTo>
                  <a:pt x="4614905" y="3898900"/>
                </a:lnTo>
                <a:lnTo>
                  <a:pt x="4639316" y="3860800"/>
                </a:lnTo>
                <a:lnTo>
                  <a:pt x="4663033" y="3822700"/>
                </a:lnTo>
                <a:lnTo>
                  <a:pt x="4686048" y="3784600"/>
                </a:lnTo>
                <a:lnTo>
                  <a:pt x="4708352" y="3746500"/>
                </a:lnTo>
                <a:lnTo>
                  <a:pt x="4729937" y="3708400"/>
                </a:lnTo>
                <a:lnTo>
                  <a:pt x="4750795" y="3657600"/>
                </a:lnTo>
                <a:lnTo>
                  <a:pt x="4770916" y="3619500"/>
                </a:lnTo>
                <a:lnTo>
                  <a:pt x="4790293" y="3581400"/>
                </a:lnTo>
                <a:lnTo>
                  <a:pt x="4808916" y="3530600"/>
                </a:lnTo>
                <a:lnTo>
                  <a:pt x="4826776" y="3492500"/>
                </a:lnTo>
                <a:lnTo>
                  <a:pt x="4843867" y="3441700"/>
                </a:lnTo>
                <a:lnTo>
                  <a:pt x="4860177" y="3403600"/>
                </a:lnTo>
                <a:lnTo>
                  <a:pt x="4875700" y="3365500"/>
                </a:lnTo>
                <a:lnTo>
                  <a:pt x="4890427" y="3314700"/>
                </a:lnTo>
                <a:lnTo>
                  <a:pt x="4904348" y="3263900"/>
                </a:lnTo>
                <a:lnTo>
                  <a:pt x="4917456" y="3225800"/>
                </a:lnTo>
                <a:lnTo>
                  <a:pt x="4929741" y="3175000"/>
                </a:lnTo>
                <a:lnTo>
                  <a:pt x="4941195" y="3136900"/>
                </a:lnTo>
                <a:lnTo>
                  <a:pt x="4951810" y="3086100"/>
                </a:lnTo>
                <a:lnTo>
                  <a:pt x="4961577" y="3035300"/>
                </a:lnTo>
                <a:lnTo>
                  <a:pt x="4970487" y="2997200"/>
                </a:lnTo>
                <a:lnTo>
                  <a:pt x="4969725" y="2997200"/>
                </a:lnTo>
                <a:lnTo>
                  <a:pt x="4970487" y="2984500"/>
                </a:lnTo>
                <a:close/>
              </a:path>
              <a:path w="4970780" h="4813300">
                <a:moveTo>
                  <a:pt x="4205175" y="673100"/>
                </a:moveTo>
                <a:lnTo>
                  <a:pt x="2654528" y="673100"/>
                </a:lnTo>
                <a:lnTo>
                  <a:pt x="2703521" y="685800"/>
                </a:lnTo>
                <a:lnTo>
                  <a:pt x="2752133" y="685800"/>
                </a:lnTo>
                <a:lnTo>
                  <a:pt x="2848153" y="711200"/>
                </a:lnTo>
                <a:lnTo>
                  <a:pt x="2895526" y="711200"/>
                </a:lnTo>
                <a:lnTo>
                  <a:pt x="3080376" y="762000"/>
                </a:lnTo>
                <a:lnTo>
                  <a:pt x="3125344" y="787400"/>
                </a:lnTo>
                <a:lnTo>
                  <a:pt x="3213668" y="812800"/>
                </a:lnTo>
                <a:lnTo>
                  <a:pt x="3256990" y="838200"/>
                </a:lnTo>
                <a:lnTo>
                  <a:pt x="3299730" y="850900"/>
                </a:lnTo>
                <a:lnTo>
                  <a:pt x="3341870" y="876300"/>
                </a:lnTo>
                <a:lnTo>
                  <a:pt x="3424286" y="927100"/>
                </a:lnTo>
                <a:lnTo>
                  <a:pt x="3464528" y="939800"/>
                </a:lnTo>
                <a:lnTo>
                  <a:pt x="3504102" y="965200"/>
                </a:lnTo>
                <a:lnTo>
                  <a:pt x="3542993" y="990600"/>
                </a:lnTo>
                <a:lnTo>
                  <a:pt x="3581183" y="1028700"/>
                </a:lnTo>
                <a:lnTo>
                  <a:pt x="3618656" y="1054100"/>
                </a:lnTo>
                <a:lnTo>
                  <a:pt x="3655394" y="1079500"/>
                </a:lnTo>
                <a:lnTo>
                  <a:pt x="3691381" y="1104900"/>
                </a:lnTo>
                <a:lnTo>
                  <a:pt x="3726599" y="1143000"/>
                </a:lnTo>
                <a:lnTo>
                  <a:pt x="3761033" y="1168400"/>
                </a:lnTo>
                <a:lnTo>
                  <a:pt x="3794664" y="1206500"/>
                </a:lnTo>
                <a:lnTo>
                  <a:pt x="3827477" y="1244600"/>
                </a:lnTo>
                <a:lnTo>
                  <a:pt x="3859453" y="1270000"/>
                </a:lnTo>
                <a:lnTo>
                  <a:pt x="3890577" y="1308100"/>
                </a:lnTo>
                <a:lnTo>
                  <a:pt x="3920831" y="1346200"/>
                </a:lnTo>
                <a:lnTo>
                  <a:pt x="3950199" y="1384300"/>
                </a:lnTo>
                <a:lnTo>
                  <a:pt x="3978663" y="1422400"/>
                </a:lnTo>
                <a:lnTo>
                  <a:pt x="4006207" y="1460500"/>
                </a:lnTo>
                <a:lnTo>
                  <a:pt x="4032813" y="1498600"/>
                </a:lnTo>
                <a:lnTo>
                  <a:pt x="4058466" y="1536700"/>
                </a:lnTo>
                <a:lnTo>
                  <a:pt x="4083147" y="1574800"/>
                </a:lnTo>
                <a:lnTo>
                  <a:pt x="4106841" y="1612900"/>
                </a:lnTo>
                <a:lnTo>
                  <a:pt x="4129529" y="1651000"/>
                </a:lnTo>
                <a:lnTo>
                  <a:pt x="4151196" y="1701800"/>
                </a:lnTo>
                <a:lnTo>
                  <a:pt x="4171824" y="1739900"/>
                </a:lnTo>
                <a:lnTo>
                  <a:pt x="4191397" y="1790700"/>
                </a:lnTo>
                <a:lnTo>
                  <a:pt x="4209897" y="1828800"/>
                </a:lnTo>
                <a:lnTo>
                  <a:pt x="4970487" y="2082800"/>
                </a:lnTo>
                <a:lnTo>
                  <a:pt x="4961577" y="2032000"/>
                </a:lnTo>
                <a:lnTo>
                  <a:pt x="4951810" y="1981200"/>
                </a:lnTo>
                <a:lnTo>
                  <a:pt x="4941195" y="1943100"/>
                </a:lnTo>
                <a:lnTo>
                  <a:pt x="4929741" y="1892300"/>
                </a:lnTo>
                <a:lnTo>
                  <a:pt x="4917456" y="1841500"/>
                </a:lnTo>
                <a:lnTo>
                  <a:pt x="4904348" y="1803400"/>
                </a:lnTo>
                <a:lnTo>
                  <a:pt x="4890427" y="1752600"/>
                </a:lnTo>
                <a:lnTo>
                  <a:pt x="4875700" y="1714500"/>
                </a:lnTo>
                <a:lnTo>
                  <a:pt x="4860177" y="1663700"/>
                </a:lnTo>
                <a:lnTo>
                  <a:pt x="4843867" y="1625600"/>
                </a:lnTo>
                <a:lnTo>
                  <a:pt x="4826776" y="1574800"/>
                </a:lnTo>
                <a:lnTo>
                  <a:pt x="4808916" y="1536700"/>
                </a:lnTo>
                <a:lnTo>
                  <a:pt x="4790293" y="1498600"/>
                </a:lnTo>
                <a:lnTo>
                  <a:pt x="4770916" y="1447800"/>
                </a:lnTo>
                <a:lnTo>
                  <a:pt x="4750795" y="1409700"/>
                </a:lnTo>
                <a:lnTo>
                  <a:pt x="4729937" y="1371600"/>
                </a:lnTo>
                <a:lnTo>
                  <a:pt x="4708352" y="1320800"/>
                </a:lnTo>
                <a:lnTo>
                  <a:pt x="4686048" y="1282700"/>
                </a:lnTo>
                <a:lnTo>
                  <a:pt x="4663033" y="1244600"/>
                </a:lnTo>
                <a:lnTo>
                  <a:pt x="4639316" y="1206500"/>
                </a:lnTo>
                <a:lnTo>
                  <a:pt x="4614905" y="1168400"/>
                </a:lnTo>
                <a:lnTo>
                  <a:pt x="4589810" y="1130300"/>
                </a:lnTo>
                <a:lnTo>
                  <a:pt x="4564039" y="1092200"/>
                </a:lnTo>
                <a:lnTo>
                  <a:pt x="4537600" y="1054100"/>
                </a:lnTo>
                <a:lnTo>
                  <a:pt x="4510503" y="1016000"/>
                </a:lnTo>
                <a:lnTo>
                  <a:pt x="4482755" y="977900"/>
                </a:lnTo>
                <a:lnTo>
                  <a:pt x="4454365" y="939800"/>
                </a:lnTo>
                <a:lnTo>
                  <a:pt x="4425342" y="901700"/>
                </a:lnTo>
                <a:lnTo>
                  <a:pt x="4395695" y="876300"/>
                </a:lnTo>
                <a:lnTo>
                  <a:pt x="4365431" y="838200"/>
                </a:lnTo>
                <a:lnTo>
                  <a:pt x="4334560" y="800100"/>
                </a:lnTo>
                <a:lnTo>
                  <a:pt x="4303091" y="762000"/>
                </a:lnTo>
                <a:lnTo>
                  <a:pt x="4271031" y="736600"/>
                </a:lnTo>
                <a:lnTo>
                  <a:pt x="4238390" y="698500"/>
                </a:lnTo>
                <a:lnTo>
                  <a:pt x="4205175" y="673100"/>
                </a:lnTo>
                <a:close/>
              </a:path>
              <a:path w="4970780" h="4813300">
                <a:moveTo>
                  <a:pt x="2796341" y="12700"/>
                </a:moveTo>
                <a:lnTo>
                  <a:pt x="2219978" y="12700"/>
                </a:lnTo>
                <a:lnTo>
                  <a:pt x="2173266" y="25400"/>
                </a:lnTo>
                <a:lnTo>
                  <a:pt x="2843922" y="25400"/>
                </a:lnTo>
                <a:lnTo>
                  <a:pt x="2796341" y="12700"/>
                </a:lnTo>
                <a:close/>
              </a:path>
              <a:path w="4970780" h="4813300">
                <a:moveTo>
                  <a:pt x="2700372" y="0"/>
                </a:moveTo>
                <a:lnTo>
                  <a:pt x="2314176" y="0"/>
                </a:lnTo>
                <a:lnTo>
                  <a:pt x="2266950" y="12700"/>
                </a:lnTo>
                <a:lnTo>
                  <a:pt x="2748488" y="12700"/>
                </a:lnTo>
                <a:lnTo>
                  <a:pt x="27003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670" y="1757312"/>
            <a:ext cx="3843020" cy="2202815"/>
          </a:xfrm>
          <a:custGeom>
            <a:avLst/>
            <a:gdLst/>
            <a:ahLst/>
            <a:cxnLst/>
            <a:rect l="l" t="t" r="r" b="b"/>
            <a:pathLst>
              <a:path w="3843020" h="2202815">
                <a:moveTo>
                  <a:pt x="14911" y="2198014"/>
                </a:moveTo>
                <a:lnTo>
                  <a:pt x="3365" y="2198014"/>
                </a:lnTo>
                <a:lnTo>
                  <a:pt x="0" y="2202281"/>
                </a:lnTo>
                <a:lnTo>
                  <a:pt x="14911" y="2198014"/>
                </a:lnTo>
                <a:close/>
              </a:path>
              <a:path w="3843020" h="2202815">
                <a:moveTo>
                  <a:pt x="0" y="3416"/>
                </a:moveTo>
                <a:lnTo>
                  <a:pt x="845248" y="1100975"/>
                </a:lnTo>
                <a:lnTo>
                  <a:pt x="0" y="2198954"/>
                </a:lnTo>
                <a:lnTo>
                  <a:pt x="3365" y="2198014"/>
                </a:lnTo>
                <a:lnTo>
                  <a:pt x="14911" y="2198014"/>
                </a:lnTo>
                <a:lnTo>
                  <a:pt x="3842512" y="1102690"/>
                </a:lnTo>
                <a:lnTo>
                  <a:pt x="3836530" y="1100975"/>
                </a:lnTo>
                <a:lnTo>
                  <a:pt x="3842512" y="1099235"/>
                </a:lnTo>
                <a:lnTo>
                  <a:pt x="15360" y="4394"/>
                </a:lnTo>
                <a:lnTo>
                  <a:pt x="3365" y="4394"/>
                </a:lnTo>
                <a:lnTo>
                  <a:pt x="0" y="3416"/>
                </a:lnTo>
                <a:close/>
              </a:path>
              <a:path w="3843020" h="2202815">
                <a:moveTo>
                  <a:pt x="0" y="0"/>
                </a:moveTo>
                <a:lnTo>
                  <a:pt x="3365" y="4394"/>
                </a:lnTo>
                <a:lnTo>
                  <a:pt x="15360" y="439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08"/>
            <a:ext cx="8910320" cy="927100"/>
          </a:xfrm>
          <a:custGeom>
            <a:avLst/>
            <a:gdLst/>
            <a:ahLst/>
            <a:cxnLst/>
            <a:rect l="l" t="t" r="r" b="b"/>
            <a:pathLst>
              <a:path w="8910320" h="927100">
                <a:moveTo>
                  <a:pt x="8910320" y="0"/>
                </a:moveTo>
                <a:lnTo>
                  <a:pt x="0" y="0"/>
                </a:lnTo>
                <a:lnTo>
                  <a:pt x="0" y="926782"/>
                </a:lnTo>
                <a:lnTo>
                  <a:pt x="4842941" y="926782"/>
                </a:lnTo>
                <a:lnTo>
                  <a:pt x="5290451" y="470306"/>
                </a:lnTo>
                <a:lnTo>
                  <a:pt x="8910320" y="470306"/>
                </a:lnTo>
                <a:lnTo>
                  <a:pt x="891032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926195" cy="190500"/>
          </a:xfrm>
          <a:custGeom>
            <a:avLst/>
            <a:gdLst/>
            <a:ahLst/>
            <a:cxnLst/>
            <a:rect l="l" t="t" r="r" b="b"/>
            <a:pathLst>
              <a:path w="8926195" h="190500">
                <a:moveTo>
                  <a:pt x="0" y="190246"/>
                </a:moveTo>
                <a:lnTo>
                  <a:pt x="8925928" y="190246"/>
                </a:lnTo>
                <a:lnTo>
                  <a:pt x="8925928" y="0"/>
                </a:lnTo>
                <a:lnTo>
                  <a:pt x="0" y="0"/>
                </a:lnTo>
                <a:lnTo>
                  <a:pt x="0" y="190246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4175" y="2603042"/>
            <a:ext cx="2559824" cy="127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2895" y="0"/>
            <a:ext cx="2211108" cy="2574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4615" y="3904564"/>
            <a:ext cx="2899373" cy="1238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409698"/>
            <a:ext cx="224154" cy="228600"/>
          </a:xfrm>
          <a:custGeom>
            <a:avLst/>
            <a:gdLst/>
            <a:ahLst/>
            <a:cxnLst/>
            <a:rect l="l" t="t" r="r" b="b"/>
            <a:pathLst>
              <a:path w="224154" h="228600">
                <a:moveTo>
                  <a:pt x="112915" y="0"/>
                </a:moveTo>
                <a:lnTo>
                  <a:pt x="68965" y="8972"/>
                </a:lnTo>
                <a:lnTo>
                  <a:pt x="33073" y="33443"/>
                </a:lnTo>
                <a:lnTo>
                  <a:pt x="8874" y="69742"/>
                </a:lnTo>
                <a:lnTo>
                  <a:pt x="0" y="114198"/>
                </a:lnTo>
                <a:lnTo>
                  <a:pt x="0" y="114363"/>
                </a:lnTo>
                <a:lnTo>
                  <a:pt x="8874" y="158835"/>
                </a:lnTo>
                <a:lnTo>
                  <a:pt x="33073" y="195146"/>
                </a:lnTo>
                <a:lnTo>
                  <a:pt x="68965" y="219624"/>
                </a:lnTo>
                <a:lnTo>
                  <a:pt x="112915" y="228600"/>
                </a:lnTo>
                <a:lnTo>
                  <a:pt x="152311" y="221449"/>
                </a:lnTo>
                <a:lnTo>
                  <a:pt x="185662" y="201723"/>
                </a:lnTo>
                <a:lnTo>
                  <a:pt x="188590" y="198208"/>
                </a:lnTo>
                <a:lnTo>
                  <a:pt x="112915" y="198208"/>
                </a:lnTo>
                <a:lnTo>
                  <a:pt x="80625" y="191618"/>
                </a:lnTo>
                <a:lnTo>
                  <a:pt x="54248" y="173640"/>
                </a:lnTo>
                <a:lnTo>
                  <a:pt x="36452" y="146966"/>
                </a:lnTo>
                <a:lnTo>
                  <a:pt x="29923" y="114363"/>
                </a:lnTo>
                <a:lnTo>
                  <a:pt x="29926" y="114198"/>
                </a:lnTo>
                <a:lnTo>
                  <a:pt x="36452" y="81645"/>
                </a:lnTo>
                <a:lnTo>
                  <a:pt x="54248" y="54981"/>
                </a:lnTo>
                <a:lnTo>
                  <a:pt x="80625" y="36999"/>
                </a:lnTo>
                <a:lnTo>
                  <a:pt x="112915" y="30403"/>
                </a:lnTo>
                <a:lnTo>
                  <a:pt x="188592" y="30403"/>
                </a:lnTo>
                <a:lnTo>
                  <a:pt x="185662" y="26885"/>
                </a:lnTo>
                <a:lnTo>
                  <a:pt x="152311" y="7152"/>
                </a:lnTo>
                <a:lnTo>
                  <a:pt x="112915" y="0"/>
                </a:lnTo>
                <a:close/>
              </a:path>
              <a:path w="224154" h="228600">
                <a:moveTo>
                  <a:pt x="224015" y="134734"/>
                </a:moveTo>
                <a:lnTo>
                  <a:pt x="189725" y="146100"/>
                </a:lnTo>
                <a:lnTo>
                  <a:pt x="177366" y="167112"/>
                </a:lnTo>
                <a:lnTo>
                  <a:pt x="159673" y="183594"/>
                </a:lnTo>
                <a:lnTo>
                  <a:pt x="137804" y="194356"/>
                </a:lnTo>
                <a:lnTo>
                  <a:pt x="112915" y="198208"/>
                </a:lnTo>
                <a:lnTo>
                  <a:pt x="188590" y="198208"/>
                </a:lnTo>
                <a:lnTo>
                  <a:pt x="210415" y="172010"/>
                </a:lnTo>
                <a:lnTo>
                  <a:pt x="224010" y="134912"/>
                </a:lnTo>
                <a:lnTo>
                  <a:pt x="224015" y="134734"/>
                </a:lnTo>
                <a:close/>
              </a:path>
              <a:path w="224154" h="228600">
                <a:moveTo>
                  <a:pt x="188592" y="30403"/>
                </a:moveTo>
                <a:lnTo>
                  <a:pt x="112915" y="30403"/>
                </a:lnTo>
                <a:lnTo>
                  <a:pt x="137804" y="34242"/>
                </a:lnTo>
                <a:lnTo>
                  <a:pt x="159673" y="44980"/>
                </a:lnTo>
                <a:lnTo>
                  <a:pt x="177366" y="61446"/>
                </a:lnTo>
                <a:lnTo>
                  <a:pt x="189725" y="82473"/>
                </a:lnTo>
                <a:lnTo>
                  <a:pt x="224015" y="93903"/>
                </a:lnTo>
                <a:lnTo>
                  <a:pt x="224010" y="93726"/>
                </a:lnTo>
                <a:lnTo>
                  <a:pt x="210415" y="56610"/>
                </a:lnTo>
                <a:lnTo>
                  <a:pt x="188592" y="30403"/>
                </a:lnTo>
                <a:close/>
              </a:path>
              <a:path w="224154" h="228600">
                <a:moveTo>
                  <a:pt x="224010" y="93726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675" y="1474368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4" h="99694">
                <a:moveTo>
                  <a:pt x="665" y="99060"/>
                </a:moveTo>
                <a:lnTo>
                  <a:pt x="152" y="99060"/>
                </a:lnTo>
                <a:lnTo>
                  <a:pt x="0" y="99250"/>
                </a:lnTo>
                <a:lnTo>
                  <a:pt x="665" y="99060"/>
                </a:lnTo>
                <a:close/>
              </a:path>
              <a:path w="173354" h="99694">
                <a:moveTo>
                  <a:pt x="0" y="0"/>
                </a:moveTo>
                <a:lnTo>
                  <a:pt x="152" y="203"/>
                </a:lnTo>
                <a:lnTo>
                  <a:pt x="38041" y="49542"/>
                </a:lnTo>
                <a:lnTo>
                  <a:pt x="38041" y="49695"/>
                </a:lnTo>
                <a:lnTo>
                  <a:pt x="0" y="99110"/>
                </a:lnTo>
                <a:lnTo>
                  <a:pt x="152" y="99060"/>
                </a:lnTo>
                <a:lnTo>
                  <a:pt x="665" y="99060"/>
                </a:lnTo>
                <a:lnTo>
                  <a:pt x="173177" y="49695"/>
                </a:lnTo>
                <a:lnTo>
                  <a:pt x="172910" y="49618"/>
                </a:lnTo>
                <a:lnTo>
                  <a:pt x="173177" y="49542"/>
                </a:lnTo>
                <a:lnTo>
                  <a:pt x="0" y="0"/>
                </a:lnTo>
                <a:close/>
              </a:path>
              <a:path w="173354" h="99694">
                <a:moveTo>
                  <a:pt x="0" y="152"/>
                </a:moveTo>
                <a:lnTo>
                  <a:pt x="152" y="203"/>
                </a:lnTo>
                <a:lnTo>
                  <a:pt x="0" y="15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273298"/>
            <a:ext cx="224154" cy="228600"/>
          </a:xfrm>
          <a:custGeom>
            <a:avLst/>
            <a:gdLst/>
            <a:ahLst/>
            <a:cxnLst/>
            <a:rect l="l" t="t" r="r" b="b"/>
            <a:pathLst>
              <a:path w="224154" h="228600">
                <a:moveTo>
                  <a:pt x="112915" y="0"/>
                </a:moveTo>
                <a:lnTo>
                  <a:pt x="68965" y="8972"/>
                </a:lnTo>
                <a:lnTo>
                  <a:pt x="33073" y="33443"/>
                </a:lnTo>
                <a:lnTo>
                  <a:pt x="8874" y="69742"/>
                </a:lnTo>
                <a:lnTo>
                  <a:pt x="0" y="114198"/>
                </a:lnTo>
                <a:lnTo>
                  <a:pt x="0" y="114363"/>
                </a:lnTo>
                <a:lnTo>
                  <a:pt x="8874" y="158835"/>
                </a:lnTo>
                <a:lnTo>
                  <a:pt x="33073" y="195146"/>
                </a:lnTo>
                <a:lnTo>
                  <a:pt x="68965" y="219624"/>
                </a:lnTo>
                <a:lnTo>
                  <a:pt x="112915" y="228600"/>
                </a:lnTo>
                <a:lnTo>
                  <a:pt x="152311" y="221449"/>
                </a:lnTo>
                <a:lnTo>
                  <a:pt x="185662" y="201723"/>
                </a:lnTo>
                <a:lnTo>
                  <a:pt x="188590" y="198208"/>
                </a:lnTo>
                <a:lnTo>
                  <a:pt x="112915" y="198208"/>
                </a:lnTo>
                <a:lnTo>
                  <a:pt x="80625" y="191618"/>
                </a:lnTo>
                <a:lnTo>
                  <a:pt x="54248" y="173640"/>
                </a:lnTo>
                <a:lnTo>
                  <a:pt x="36452" y="146966"/>
                </a:lnTo>
                <a:lnTo>
                  <a:pt x="29923" y="114363"/>
                </a:lnTo>
                <a:lnTo>
                  <a:pt x="29926" y="114198"/>
                </a:lnTo>
                <a:lnTo>
                  <a:pt x="36452" y="81645"/>
                </a:lnTo>
                <a:lnTo>
                  <a:pt x="54248" y="54981"/>
                </a:lnTo>
                <a:lnTo>
                  <a:pt x="80625" y="36999"/>
                </a:lnTo>
                <a:lnTo>
                  <a:pt x="112915" y="30403"/>
                </a:lnTo>
                <a:lnTo>
                  <a:pt x="188592" y="30403"/>
                </a:lnTo>
                <a:lnTo>
                  <a:pt x="185662" y="26885"/>
                </a:lnTo>
                <a:lnTo>
                  <a:pt x="152311" y="7152"/>
                </a:lnTo>
                <a:lnTo>
                  <a:pt x="112915" y="0"/>
                </a:lnTo>
                <a:close/>
              </a:path>
              <a:path w="224154" h="228600">
                <a:moveTo>
                  <a:pt x="224015" y="134734"/>
                </a:moveTo>
                <a:lnTo>
                  <a:pt x="189725" y="146100"/>
                </a:lnTo>
                <a:lnTo>
                  <a:pt x="177366" y="167112"/>
                </a:lnTo>
                <a:lnTo>
                  <a:pt x="159673" y="183594"/>
                </a:lnTo>
                <a:lnTo>
                  <a:pt x="137804" y="194356"/>
                </a:lnTo>
                <a:lnTo>
                  <a:pt x="112915" y="198208"/>
                </a:lnTo>
                <a:lnTo>
                  <a:pt x="188590" y="198208"/>
                </a:lnTo>
                <a:lnTo>
                  <a:pt x="210415" y="172010"/>
                </a:lnTo>
                <a:lnTo>
                  <a:pt x="224010" y="134912"/>
                </a:lnTo>
                <a:lnTo>
                  <a:pt x="224015" y="134734"/>
                </a:lnTo>
                <a:close/>
              </a:path>
              <a:path w="224154" h="228600">
                <a:moveTo>
                  <a:pt x="188592" y="30403"/>
                </a:moveTo>
                <a:lnTo>
                  <a:pt x="112915" y="30403"/>
                </a:lnTo>
                <a:lnTo>
                  <a:pt x="137804" y="34242"/>
                </a:lnTo>
                <a:lnTo>
                  <a:pt x="159673" y="44980"/>
                </a:lnTo>
                <a:lnTo>
                  <a:pt x="177366" y="61446"/>
                </a:lnTo>
                <a:lnTo>
                  <a:pt x="189725" y="82473"/>
                </a:lnTo>
                <a:lnTo>
                  <a:pt x="224015" y="93903"/>
                </a:lnTo>
                <a:lnTo>
                  <a:pt x="224010" y="93726"/>
                </a:lnTo>
                <a:lnTo>
                  <a:pt x="210415" y="56610"/>
                </a:lnTo>
                <a:lnTo>
                  <a:pt x="188592" y="30403"/>
                </a:lnTo>
                <a:close/>
              </a:path>
              <a:path w="224154" h="228600">
                <a:moveTo>
                  <a:pt x="224010" y="93726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675" y="2337968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4" h="99694">
                <a:moveTo>
                  <a:pt x="665" y="99060"/>
                </a:moveTo>
                <a:lnTo>
                  <a:pt x="152" y="99060"/>
                </a:lnTo>
                <a:lnTo>
                  <a:pt x="0" y="99250"/>
                </a:lnTo>
                <a:lnTo>
                  <a:pt x="665" y="99060"/>
                </a:lnTo>
                <a:close/>
              </a:path>
              <a:path w="173354" h="99694">
                <a:moveTo>
                  <a:pt x="0" y="0"/>
                </a:moveTo>
                <a:lnTo>
                  <a:pt x="152" y="203"/>
                </a:lnTo>
                <a:lnTo>
                  <a:pt x="38041" y="49542"/>
                </a:lnTo>
                <a:lnTo>
                  <a:pt x="38041" y="49695"/>
                </a:lnTo>
                <a:lnTo>
                  <a:pt x="0" y="99110"/>
                </a:lnTo>
                <a:lnTo>
                  <a:pt x="152" y="99060"/>
                </a:lnTo>
                <a:lnTo>
                  <a:pt x="665" y="99060"/>
                </a:lnTo>
                <a:lnTo>
                  <a:pt x="173177" y="49695"/>
                </a:lnTo>
                <a:lnTo>
                  <a:pt x="172910" y="49618"/>
                </a:lnTo>
                <a:lnTo>
                  <a:pt x="173177" y="49542"/>
                </a:lnTo>
                <a:lnTo>
                  <a:pt x="0" y="0"/>
                </a:lnTo>
                <a:close/>
              </a:path>
              <a:path w="173354" h="99694">
                <a:moveTo>
                  <a:pt x="0" y="152"/>
                </a:moveTo>
                <a:lnTo>
                  <a:pt x="152" y="203"/>
                </a:lnTo>
                <a:lnTo>
                  <a:pt x="0" y="15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7825" y="1365250"/>
            <a:ext cx="4756150" cy="15741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i="1" spc="30" dirty="0">
                <a:solidFill>
                  <a:srgbClr val="243E8C"/>
                </a:solidFill>
                <a:latin typeface="Arial"/>
                <a:cs typeface="Arial"/>
              </a:rPr>
              <a:t>SMART</a:t>
            </a:r>
            <a:endParaRPr sz="1500">
              <a:latin typeface="Arial"/>
              <a:cs typeface="Arial"/>
            </a:endParaRPr>
          </a:p>
          <a:p>
            <a:pPr marL="14604" marR="6985">
              <a:lnSpc>
                <a:spcPts val="1700"/>
              </a:lnSpc>
              <a:spcBef>
                <a:spcPts val="40"/>
              </a:spcBef>
            </a:pPr>
            <a:r>
              <a:rPr sz="1200" spc="110" dirty="0">
                <a:latin typeface="Calibri"/>
                <a:cs typeface="Calibri"/>
              </a:rPr>
              <a:t>We engineer </a:t>
            </a:r>
            <a:r>
              <a:rPr sz="1200" spc="150" dirty="0">
                <a:latin typeface="Calibri"/>
                <a:cs typeface="Calibri"/>
              </a:rPr>
              <a:t>and </a:t>
            </a:r>
            <a:r>
              <a:rPr sz="1200" spc="125" dirty="0">
                <a:latin typeface="Calibri"/>
                <a:cs typeface="Calibri"/>
              </a:rPr>
              <a:t>manufacture </a:t>
            </a:r>
            <a:r>
              <a:rPr sz="1200" spc="114" dirty="0">
                <a:solidFill>
                  <a:srgbClr val="243E8C"/>
                </a:solidFill>
                <a:latin typeface="Calibri"/>
                <a:cs typeface="Calibri"/>
              </a:rPr>
              <a:t>integrated </a:t>
            </a:r>
            <a:r>
              <a:rPr sz="1200" spc="105" dirty="0">
                <a:solidFill>
                  <a:srgbClr val="243E8C"/>
                </a:solidFill>
                <a:latin typeface="Calibri"/>
                <a:cs typeface="Calibri"/>
              </a:rPr>
              <a:t>software </a:t>
            </a:r>
            <a:r>
              <a:rPr sz="1200" spc="155" dirty="0">
                <a:solidFill>
                  <a:srgbClr val="243E8C"/>
                </a:solidFill>
                <a:latin typeface="Calibri"/>
                <a:cs typeface="Calibri"/>
              </a:rPr>
              <a:t>and  </a:t>
            </a:r>
            <a:r>
              <a:rPr sz="1200" spc="130" dirty="0">
                <a:solidFill>
                  <a:srgbClr val="243E8C"/>
                </a:solidFill>
                <a:latin typeface="Calibri"/>
                <a:cs typeface="Calibri"/>
              </a:rPr>
              <a:t>hardware</a:t>
            </a:r>
            <a:r>
              <a:rPr sz="1200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mobile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power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systems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with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idle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reduction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capability.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i="1" spc="25" dirty="0">
                <a:solidFill>
                  <a:srgbClr val="243E8C"/>
                </a:solidFill>
                <a:latin typeface="Arial"/>
                <a:cs typeface="Arial"/>
              </a:rPr>
              <a:t>POWERFUL</a:t>
            </a:r>
            <a:endParaRPr sz="1500">
              <a:latin typeface="Arial"/>
              <a:cs typeface="Arial"/>
            </a:endParaRPr>
          </a:p>
          <a:p>
            <a:pPr marL="14604" marR="5080">
              <a:lnSpc>
                <a:spcPts val="1700"/>
              </a:lnSpc>
              <a:spcBef>
                <a:spcPts val="35"/>
              </a:spcBef>
            </a:pPr>
            <a:r>
              <a:rPr sz="1200" spc="5" dirty="0">
                <a:latin typeface="Lucida Sans Unicode"/>
                <a:cs typeface="Lucida Sans Unicode"/>
              </a:rPr>
              <a:t>Our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systems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have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35" dirty="0">
                <a:latin typeface="Lucida Sans Unicode"/>
                <a:cs typeface="Lucida Sans Unicode"/>
              </a:rPr>
              <a:t>been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identified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as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a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243E8C"/>
                </a:solidFill>
                <a:latin typeface="Calibri"/>
                <a:cs typeface="Calibri"/>
              </a:rPr>
              <a:t>“take</a:t>
            </a:r>
            <a:r>
              <a:rPr sz="1200" spc="1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243E8C"/>
                </a:solidFill>
                <a:latin typeface="Calibri"/>
                <a:cs typeface="Calibri"/>
              </a:rPr>
              <a:t>to</a:t>
            </a:r>
            <a:r>
              <a:rPr sz="1200" spc="1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243E8C"/>
                </a:solidFill>
                <a:latin typeface="Calibri"/>
                <a:cs typeface="Calibri"/>
              </a:rPr>
              <a:t>war”</a:t>
            </a:r>
            <a:r>
              <a:rPr sz="1200" spc="1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30" dirty="0">
                <a:solidFill>
                  <a:srgbClr val="243E8C"/>
                </a:solidFill>
                <a:latin typeface="Calibri"/>
                <a:cs typeface="Calibri"/>
              </a:rPr>
              <a:t>technology  by</a:t>
            </a:r>
            <a:r>
              <a:rPr sz="1200" spc="-185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the </a:t>
            </a:r>
            <a:r>
              <a:rPr sz="1200" spc="55" dirty="0">
                <a:solidFill>
                  <a:srgbClr val="243E8C"/>
                </a:solidFill>
                <a:latin typeface="Calibri"/>
                <a:cs typeface="Calibri"/>
              </a:rPr>
              <a:t>U.S. </a:t>
            </a:r>
            <a:r>
              <a:rPr sz="1200" spc="110" dirty="0">
                <a:solidFill>
                  <a:srgbClr val="243E8C"/>
                </a:solidFill>
                <a:latin typeface="Calibri"/>
                <a:cs typeface="Calibri"/>
              </a:rPr>
              <a:t>Army.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3136898"/>
            <a:ext cx="224154" cy="228600"/>
          </a:xfrm>
          <a:custGeom>
            <a:avLst/>
            <a:gdLst/>
            <a:ahLst/>
            <a:cxnLst/>
            <a:rect l="l" t="t" r="r" b="b"/>
            <a:pathLst>
              <a:path w="224154" h="228600">
                <a:moveTo>
                  <a:pt x="112915" y="0"/>
                </a:moveTo>
                <a:lnTo>
                  <a:pt x="68965" y="8972"/>
                </a:lnTo>
                <a:lnTo>
                  <a:pt x="33073" y="33443"/>
                </a:lnTo>
                <a:lnTo>
                  <a:pt x="8874" y="69742"/>
                </a:lnTo>
                <a:lnTo>
                  <a:pt x="0" y="114198"/>
                </a:lnTo>
                <a:lnTo>
                  <a:pt x="0" y="114363"/>
                </a:lnTo>
                <a:lnTo>
                  <a:pt x="8874" y="158835"/>
                </a:lnTo>
                <a:lnTo>
                  <a:pt x="33073" y="195146"/>
                </a:lnTo>
                <a:lnTo>
                  <a:pt x="68965" y="219624"/>
                </a:lnTo>
                <a:lnTo>
                  <a:pt x="112915" y="228600"/>
                </a:lnTo>
                <a:lnTo>
                  <a:pt x="152311" y="221449"/>
                </a:lnTo>
                <a:lnTo>
                  <a:pt x="185662" y="201723"/>
                </a:lnTo>
                <a:lnTo>
                  <a:pt x="188590" y="198208"/>
                </a:lnTo>
                <a:lnTo>
                  <a:pt x="112915" y="198208"/>
                </a:lnTo>
                <a:lnTo>
                  <a:pt x="80625" y="191618"/>
                </a:lnTo>
                <a:lnTo>
                  <a:pt x="54248" y="173640"/>
                </a:lnTo>
                <a:lnTo>
                  <a:pt x="36452" y="146966"/>
                </a:lnTo>
                <a:lnTo>
                  <a:pt x="29923" y="114363"/>
                </a:lnTo>
                <a:lnTo>
                  <a:pt x="29926" y="114198"/>
                </a:lnTo>
                <a:lnTo>
                  <a:pt x="36452" y="81645"/>
                </a:lnTo>
                <a:lnTo>
                  <a:pt x="54248" y="54981"/>
                </a:lnTo>
                <a:lnTo>
                  <a:pt x="80625" y="36999"/>
                </a:lnTo>
                <a:lnTo>
                  <a:pt x="112915" y="30403"/>
                </a:lnTo>
                <a:lnTo>
                  <a:pt x="188592" y="30403"/>
                </a:lnTo>
                <a:lnTo>
                  <a:pt x="185662" y="26885"/>
                </a:lnTo>
                <a:lnTo>
                  <a:pt x="152311" y="7152"/>
                </a:lnTo>
                <a:lnTo>
                  <a:pt x="112915" y="0"/>
                </a:lnTo>
                <a:close/>
              </a:path>
              <a:path w="224154" h="228600">
                <a:moveTo>
                  <a:pt x="224015" y="134734"/>
                </a:moveTo>
                <a:lnTo>
                  <a:pt x="189725" y="146100"/>
                </a:lnTo>
                <a:lnTo>
                  <a:pt x="177366" y="167112"/>
                </a:lnTo>
                <a:lnTo>
                  <a:pt x="159673" y="183594"/>
                </a:lnTo>
                <a:lnTo>
                  <a:pt x="137804" y="194356"/>
                </a:lnTo>
                <a:lnTo>
                  <a:pt x="112915" y="198208"/>
                </a:lnTo>
                <a:lnTo>
                  <a:pt x="188590" y="198208"/>
                </a:lnTo>
                <a:lnTo>
                  <a:pt x="210415" y="172010"/>
                </a:lnTo>
                <a:lnTo>
                  <a:pt x="224010" y="134912"/>
                </a:lnTo>
                <a:lnTo>
                  <a:pt x="224015" y="134734"/>
                </a:lnTo>
                <a:close/>
              </a:path>
              <a:path w="224154" h="228600">
                <a:moveTo>
                  <a:pt x="188592" y="30403"/>
                </a:moveTo>
                <a:lnTo>
                  <a:pt x="112915" y="30403"/>
                </a:lnTo>
                <a:lnTo>
                  <a:pt x="137804" y="34242"/>
                </a:lnTo>
                <a:lnTo>
                  <a:pt x="159673" y="44980"/>
                </a:lnTo>
                <a:lnTo>
                  <a:pt x="177366" y="61446"/>
                </a:lnTo>
                <a:lnTo>
                  <a:pt x="189725" y="82473"/>
                </a:lnTo>
                <a:lnTo>
                  <a:pt x="224015" y="93903"/>
                </a:lnTo>
                <a:lnTo>
                  <a:pt x="224010" y="93726"/>
                </a:lnTo>
                <a:lnTo>
                  <a:pt x="210415" y="56610"/>
                </a:lnTo>
                <a:lnTo>
                  <a:pt x="188592" y="30403"/>
                </a:lnTo>
                <a:close/>
              </a:path>
              <a:path w="224154" h="228600">
                <a:moveTo>
                  <a:pt x="224010" y="93726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677" y="3201568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4" h="99695">
                <a:moveTo>
                  <a:pt x="665" y="99060"/>
                </a:moveTo>
                <a:lnTo>
                  <a:pt x="152" y="99060"/>
                </a:lnTo>
                <a:lnTo>
                  <a:pt x="0" y="99250"/>
                </a:lnTo>
                <a:lnTo>
                  <a:pt x="665" y="99060"/>
                </a:lnTo>
                <a:close/>
              </a:path>
              <a:path w="173354" h="99695">
                <a:moveTo>
                  <a:pt x="0" y="0"/>
                </a:moveTo>
                <a:lnTo>
                  <a:pt x="152" y="203"/>
                </a:lnTo>
                <a:lnTo>
                  <a:pt x="38041" y="49542"/>
                </a:lnTo>
                <a:lnTo>
                  <a:pt x="38041" y="49695"/>
                </a:lnTo>
                <a:lnTo>
                  <a:pt x="0" y="99110"/>
                </a:lnTo>
                <a:lnTo>
                  <a:pt x="152" y="99060"/>
                </a:lnTo>
                <a:lnTo>
                  <a:pt x="665" y="99060"/>
                </a:lnTo>
                <a:lnTo>
                  <a:pt x="173177" y="49695"/>
                </a:lnTo>
                <a:lnTo>
                  <a:pt x="172910" y="49618"/>
                </a:lnTo>
                <a:lnTo>
                  <a:pt x="173177" y="49542"/>
                </a:lnTo>
                <a:lnTo>
                  <a:pt x="0" y="0"/>
                </a:lnTo>
                <a:close/>
              </a:path>
              <a:path w="173354" h="99695">
                <a:moveTo>
                  <a:pt x="0" y="152"/>
                </a:moveTo>
                <a:lnTo>
                  <a:pt x="152" y="203"/>
                </a:lnTo>
                <a:lnTo>
                  <a:pt x="0" y="15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7826" y="3092450"/>
            <a:ext cx="3822700" cy="7105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i="1" spc="15" dirty="0">
                <a:solidFill>
                  <a:srgbClr val="243E8C"/>
                </a:solidFill>
                <a:latin typeface="Arial"/>
                <a:cs typeface="Arial"/>
              </a:rPr>
              <a:t>SCALABLE</a:t>
            </a:r>
            <a:endParaRPr sz="1500">
              <a:latin typeface="Arial"/>
              <a:cs typeface="Arial"/>
            </a:endParaRPr>
          </a:p>
          <a:p>
            <a:pPr marL="14604" marR="5080">
              <a:lnSpc>
                <a:spcPts val="1700"/>
              </a:lnSpc>
              <a:spcBef>
                <a:spcPts val="40"/>
              </a:spcBef>
            </a:pPr>
            <a:r>
              <a:rPr sz="1200" spc="110" dirty="0">
                <a:latin typeface="Calibri"/>
                <a:cs typeface="Calibri"/>
              </a:rPr>
              <a:t>We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can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35" dirty="0">
                <a:solidFill>
                  <a:srgbClr val="243E8C"/>
                </a:solidFill>
                <a:latin typeface="Calibri"/>
                <a:cs typeface="Calibri"/>
              </a:rPr>
              <a:t>customize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55" dirty="0">
                <a:solidFill>
                  <a:srgbClr val="243E8C"/>
                </a:solidFill>
                <a:latin typeface="Calibri"/>
                <a:cs typeface="Calibri"/>
              </a:rPr>
              <a:t>and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10" dirty="0">
                <a:solidFill>
                  <a:srgbClr val="243E8C"/>
                </a:solidFill>
                <a:latin typeface="Calibri"/>
                <a:cs typeface="Calibri"/>
              </a:rPr>
              <a:t>scale</a:t>
            </a:r>
            <a:r>
              <a:rPr sz="1200" spc="3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our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systems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based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on  </a:t>
            </a:r>
            <a:r>
              <a:rPr sz="1200" spc="110" dirty="0">
                <a:latin typeface="Calibri"/>
                <a:cs typeface="Calibri"/>
              </a:rPr>
              <a:t>the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mobile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power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75" dirty="0">
                <a:latin typeface="Calibri"/>
                <a:cs typeface="Calibri"/>
              </a:rPr>
              <a:t>demand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of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each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client.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4000498"/>
            <a:ext cx="224154" cy="228600"/>
          </a:xfrm>
          <a:custGeom>
            <a:avLst/>
            <a:gdLst/>
            <a:ahLst/>
            <a:cxnLst/>
            <a:rect l="l" t="t" r="r" b="b"/>
            <a:pathLst>
              <a:path w="224154" h="228600">
                <a:moveTo>
                  <a:pt x="112915" y="0"/>
                </a:moveTo>
                <a:lnTo>
                  <a:pt x="68965" y="8972"/>
                </a:lnTo>
                <a:lnTo>
                  <a:pt x="33073" y="33443"/>
                </a:lnTo>
                <a:lnTo>
                  <a:pt x="8874" y="69742"/>
                </a:lnTo>
                <a:lnTo>
                  <a:pt x="0" y="114198"/>
                </a:lnTo>
                <a:lnTo>
                  <a:pt x="0" y="114363"/>
                </a:lnTo>
                <a:lnTo>
                  <a:pt x="8874" y="158835"/>
                </a:lnTo>
                <a:lnTo>
                  <a:pt x="33073" y="195146"/>
                </a:lnTo>
                <a:lnTo>
                  <a:pt x="68965" y="219624"/>
                </a:lnTo>
                <a:lnTo>
                  <a:pt x="112915" y="228599"/>
                </a:lnTo>
                <a:lnTo>
                  <a:pt x="152311" y="221449"/>
                </a:lnTo>
                <a:lnTo>
                  <a:pt x="185662" y="201723"/>
                </a:lnTo>
                <a:lnTo>
                  <a:pt x="188590" y="198208"/>
                </a:lnTo>
                <a:lnTo>
                  <a:pt x="112915" y="198208"/>
                </a:lnTo>
                <a:lnTo>
                  <a:pt x="80625" y="191618"/>
                </a:lnTo>
                <a:lnTo>
                  <a:pt x="54248" y="173640"/>
                </a:lnTo>
                <a:lnTo>
                  <a:pt x="36452" y="146966"/>
                </a:lnTo>
                <a:lnTo>
                  <a:pt x="29923" y="114363"/>
                </a:lnTo>
                <a:lnTo>
                  <a:pt x="29926" y="114198"/>
                </a:lnTo>
                <a:lnTo>
                  <a:pt x="36452" y="81645"/>
                </a:lnTo>
                <a:lnTo>
                  <a:pt x="54248" y="54981"/>
                </a:lnTo>
                <a:lnTo>
                  <a:pt x="80625" y="36999"/>
                </a:lnTo>
                <a:lnTo>
                  <a:pt x="112915" y="30403"/>
                </a:lnTo>
                <a:lnTo>
                  <a:pt x="188592" y="30403"/>
                </a:lnTo>
                <a:lnTo>
                  <a:pt x="185662" y="26885"/>
                </a:lnTo>
                <a:lnTo>
                  <a:pt x="152311" y="7152"/>
                </a:lnTo>
                <a:lnTo>
                  <a:pt x="112915" y="0"/>
                </a:lnTo>
                <a:close/>
              </a:path>
              <a:path w="224154" h="228600">
                <a:moveTo>
                  <a:pt x="224015" y="134734"/>
                </a:moveTo>
                <a:lnTo>
                  <a:pt x="189725" y="146100"/>
                </a:lnTo>
                <a:lnTo>
                  <a:pt x="177366" y="167112"/>
                </a:lnTo>
                <a:lnTo>
                  <a:pt x="159673" y="183594"/>
                </a:lnTo>
                <a:lnTo>
                  <a:pt x="137804" y="194356"/>
                </a:lnTo>
                <a:lnTo>
                  <a:pt x="112915" y="198208"/>
                </a:lnTo>
                <a:lnTo>
                  <a:pt x="188590" y="198208"/>
                </a:lnTo>
                <a:lnTo>
                  <a:pt x="210415" y="172010"/>
                </a:lnTo>
                <a:lnTo>
                  <a:pt x="224010" y="134912"/>
                </a:lnTo>
                <a:lnTo>
                  <a:pt x="224015" y="134734"/>
                </a:lnTo>
                <a:close/>
              </a:path>
              <a:path w="224154" h="228600">
                <a:moveTo>
                  <a:pt x="188592" y="30403"/>
                </a:moveTo>
                <a:lnTo>
                  <a:pt x="112915" y="30403"/>
                </a:lnTo>
                <a:lnTo>
                  <a:pt x="137804" y="34242"/>
                </a:lnTo>
                <a:lnTo>
                  <a:pt x="159673" y="44980"/>
                </a:lnTo>
                <a:lnTo>
                  <a:pt x="177366" y="61446"/>
                </a:lnTo>
                <a:lnTo>
                  <a:pt x="189725" y="82473"/>
                </a:lnTo>
                <a:lnTo>
                  <a:pt x="224015" y="93903"/>
                </a:lnTo>
                <a:lnTo>
                  <a:pt x="224010" y="93725"/>
                </a:lnTo>
                <a:lnTo>
                  <a:pt x="210415" y="56610"/>
                </a:lnTo>
                <a:lnTo>
                  <a:pt x="188592" y="30403"/>
                </a:lnTo>
                <a:close/>
              </a:path>
              <a:path w="224154" h="228600">
                <a:moveTo>
                  <a:pt x="224010" y="93725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677" y="4065168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4" h="99695">
                <a:moveTo>
                  <a:pt x="665" y="99060"/>
                </a:moveTo>
                <a:lnTo>
                  <a:pt x="152" y="99060"/>
                </a:lnTo>
                <a:lnTo>
                  <a:pt x="0" y="99250"/>
                </a:lnTo>
                <a:lnTo>
                  <a:pt x="665" y="99060"/>
                </a:lnTo>
                <a:close/>
              </a:path>
              <a:path w="173354" h="99695">
                <a:moveTo>
                  <a:pt x="0" y="0"/>
                </a:moveTo>
                <a:lnTo>
                  <a:pt x="152" y="203"/>
                </a:lnTo>
                <a:lnTo>
                  <a:pt x="38041" y="49542"/>
                </a:lnTo>
                <a:lnTo>
                  <a:pt x="38041" y="49695"/>
                </a:lnTo>
                <a:lnTo>
                  <a:pt x="0" y="99110"/>
                </a:lnTo>
                <a:lnTo>
                  <a:pt x="152" y="99060"/>
                </a:lnTo>
                <a:lnTo>
                  <a:pt x="665" y="99060"/>
                </a:lnTo>
                <a:lnTo>
                  <a:pt x="173177" y="49695"/>
                </a:lnTo>
                <a:lnTo>
                  <a:pt x="172910" y="49618"/>
                </a:lnTo>
                <a:lnTo>
                  <a:pt x="173177" y="49542"/>
                </a:lnTo>
                <a:lnTo>
                  <a:pt x="0" y="0"/>
                </a:lnTo>
                <a:close/>
              </a:path>
              <a:path w="173354" h="99695">
                <a:moveTo>
                  <a:pt x="0" y="152"/>
                </a:moveTo>
                <a:lnTo>
                  <a:pt x="152" y="203"/>
                </a:lnTo>
                <a:lnTo>
                  <a:pt x="0" y="15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7826" y="3956050"/>
            <a:ext cx="3604895" cy="7105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i="1" spc="0" dirty="0">
                <a:solidFill>
                  <a:srgbClr val="243E8C"/>
                </a:solidFill>
                <a:latin typeface="Arial"/>
                <a:cs typeface="Arial"/>
              </a:rPr>
              <a:t>FLEXIBLE</a:t>
            </a:r>
            <a:endParaRPr sz="15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200"/>
              </a:spcBef>
            </a:pPr>
            <a:r>
              <a:rPr sz="1200" spc="114" dirty="0">
                <a:latin typeface="Calibri"/>
                <a:cs typeface="Calibri"/>
              </a:rPr>
              <a:t>Our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mobile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idle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reduction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system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operates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with</a:t>
            </a:r>
            <a:endParaRPr sz="12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260"/>
              </a:spcBef>
            </a:pP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any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make,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model,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243E8C"/>
                </a:solidFill>
                <a:latin typeface="Calibri"/>
                <a:cs typeface="Calibri"/>
              </a:rPr>
              <a:t>or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243E8C"/>
                </a:solidFill>
                <a:latin typeface="Calibri"/>
                <a:cs typeface="Calibri"/>
              </a:rPr>
              <a:t>fuel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type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of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vehicle.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06882" y="969457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4">
                <a:moveTo>
                  <a:pt x="5908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68540" y="9402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9209" y="0"/>
                </a:move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20"/>
                </a:ln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8462" y="9402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9209" y="58420"/>
                </a:move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20"/>
                </a:lnTo>
                <a:close/>
              </a:path>
            </a:pathLst>
          </a:custGeom>
          <a:ln w="14604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8882" y="3229039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4">
                <a:moveTo>
                  <a:pt x="5908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60540" y="319982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09" y="0"/>
                </a:move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09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09" y="58419"/>
                </a:ln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19" y="29209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09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0462" y="319982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10" y="58419"/>
                </a:move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20" y="29209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10" y="0"/>
                </a:ln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09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10" y="58419"/>
                </a:lnTo>
                <a:close/>
              </a:path>
            </a:pathLst>
          </a:custGeom>
          <a:ln w="14604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17882" y="4398962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4">
                <a:moveTo>
                  <a:pt x="5908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9540" y="436974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10" y="0"/>
                </a:move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10" y="58420"/>
                </a:ln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20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1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59462" y="436974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210" y="58420"/>
                </a:moveTo>
                <a:lnTo>
                  <a:pt x="40578" y="56124"/>
                </a:lnTo>
                <a:lnTo>
                  <a:pt x="49863" y="49863"/>
                </a:lnTo>
                <a:lnTo>
                  <a:pt x="56124" y="40578"/>
                </a:lnTo>
                <a:lnTo>
                  <a:pt x="58420" y="29210"/>
                </a:lnTo>
                <a:lnTo>
                  <a:pt x="56124" y="17841"/>
                </a:lnTo>
                <a:lnTo>
                  <a:pt x="49863" y="8556"/>
                </a:lnTo>
                <a:lnTo>
                  <a:pt x="40578" y="2295"/>
                </a:lnTo>
                <a:lnTo>
                  <a:pt x="29210" y="0"/>
                </a:lnTo>
                <a:lnTo>
                  <a:pt x="17841" y="2295"/>
                </a:lnTo>
                <a:lnTo>
                  <a:pt x="8556" y="8556"/>
                </a:lnTo>
                <a:lnTo>
                  <a:pt x="2295" y="17841"/>
                </a:lnTo>
                <a:lnTo>
                  <a:pt x="0" y="29210"/>
                </a:lnTo>
                <a:lnTo>
                  <a:pt x="2295" y="40578"/>
                </a:lnTo>
                <a:lnTo>
                  <a:pt x="8556" y="49863"/>
                </a:lnTo>
                <a:lnTo>
                  <a:pt x="17841" y="56124"/>
                </a:lnTo>
                <a:lnTo>
                  <a:pt x="29210" y="58420"/>
                </a:lnTo>
                <a:close/>
              </a:path>
            </a:pathLst>
          </a:custGeom>
          <a:ln w="14604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11391" y="907667"/>
            <a:ext cx="86423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i="1" spc="5" dirty="0">
                <a:latin typeface="Arial"/>
                <a:cs typeface="Arial"/>
              </a:rPr>
              <a:t>MASTER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i="1" spc="0" dirty="0">
                <a:latin typeface="Verdana"/>
                <a:cs typeface="Verdana"/>
              </a:rPr>
              <a:t>CONTROL</a:t>
            </a:r>
            <a:r>
              <a:rPr sz="600" i="1" spc="-165" dirty="0">
                <a:latin typeface="Verdana"/>
                <a:cs typeface="Verdana"/>
              </a:rPr>
              <a:t> </a:t>
            </a:r>
            <a:r>
              <a:rPr sz="600" i="1" spc="-15" dirty="0">
                <a:latin typeface="Verdana"/>
                <a:cs typeface="Verdana"/>
              </a:rPr>
              <a:t>UNIT (MCU)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76467" y="3164635"/>
            <a:ext cx="4025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dirty="0">
                <a:latin typeface="Arial"/>
                <a:cs typeface="Arial"/>
              </a:rPr>
              <a:t>CONSOLE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76467" y="3266209"/>
            <a:ext cx="5518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dirty="0">
                <a:latin typeface="Arial"/>
                <a:cs typeface="Arial"/>
              </a:rPr>
              <a:t>CONTROLLER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57317" y="4334534"/>
            <a:ext cx="5581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spc="-25" dirty="0">
                <a:latin typeface="Arial"/>
                <a:cs typeface="Arial"/>
              </a:rPr>
              <a:t>S</a:t>
            </a:r>
            <a:r>
              <a:rPr sz="600" i="1" spc="-70" dirty="0">
                <a:latin typeface="Arial"/>
                <a:cs typeface="Arial"/>
              </a:rPr>
              <a:t>T</a:t>
            </a:r>
            <a:r>
              <a:rPr sz="600" i="1" spc="30" dirty="0">
                <a:latin typeface="Arial"/>
                <a:cs typeface="Arial"/>
              </a:rPr>
              <a:t>AN</a:t>
            </a:r>
            <a:r>
              <a:rPr sz="600" i="1" spc="25" dirty="0">
                <a:latin typeface="Arial"/>
                <a:cs typeface="Arial"/>
              </a:rPr>
              <a:t>D</a:t>
            </a:r>
            <a:r>
              <a:rPr sz="600" i="1" spc="10" dirty="0">
                <a:latin typeface="Arial"/>
                <a:cs typeface="Arial"/>
              </a:rPr>
              <a:t>ALONE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57317" y="4436108"/>
            <a:ext cx="835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spc="15" dirty="0">
                <a:latin typeface="Arial"/>
                <a:cs typeface="Arial"/>
              </a:rPr>
              <a:t>HYBRID</a:t>
            </a:r>
            <a:r>
              <a:rPr sz="600" i="1" spc="-90" dirty="0">
                <a:latin typeface="Arial"/>
                <a:cs typeface="Arial"/>
              </a:rPr>
              <a:t> </a:t>
            </a:r>
            <a:r>
              <a:rPr sz="600" i="1" dirty="0">
                <a:latin typeface="Arial"/>
                <a:cs typeface="Arial"/>
              </a:rPr>
              <a:t>GENERATOR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51968" y="184245"/>
            <a:ext cx="4281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265" dirty="0"/>
              <a:t>Integrated</a:t>
            </a:r>
            <a:r>
              <a:rPr sz="3600" u="none" spc="180" dirty="0"/>
              <a:t> </a:t>
            </a:r>
            <a:r>
              <a:rPr sz="3600" u="none" spc="275" dirty="0"/>
              <a:t>Solution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5130800"/>
          </a:xfrm>
          <a:custGeom>
            <a:avLst/>
            <a:gdLst/>
            <a:ahLst/>
            <a:cxnLst/>
            <a:rect l="l" t="t" r="r" b="b"/>
            <a:pathLst>
              <a:path w="9131300" h="5130800">
                <a:moveTo>
                  <a:pt x="0" y="5130787"/>
                </a:moveTo>
                <a:lnTo>
                  <a:pt x="9131287" y="5130787"/>
                </a:lnTo>
                <a:lnTo>
                  <a:pt x="9131287" y="0"/>
                </a:lnTo>
                <a:lnTo>
                  <a:pt x="0" y="0"/>
                </a:lnTo>
                <a:lnTo>
                  <a:pt x="0" y="5130787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5130800"/>
          </a:xfrm>
          <a:custGeom>
            <a:avLst/>
            <a:gdLst/>
            <a:ahLst/>
            <a:cxnLst/>
            <a:rect l="l" t="t" r="r" b="b"/>
            <a:pathLst>
              <a:path w="9131300" h="5130800">
                <a:moveTo>
                  <a:pt x="0" y="5130800"/>
                </a:moveTo>
                <a:lnTo>
                  <a:pt x="9131300" y="5130800"/>
                </a:lnTo>
                <a:lnTo>
                  <a:pt x="9131300" y="0"/>
                </a:lnTo>
                <a:lnTo>
                  <a:pt x="0" y="0"/>
                </a:lnTo>
                <a:lnTo>
                  <a:pt x="0" y="5130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3977" y="2700870"/>
            <a:ext cx="5143500" cy="2442845"/>
          </a:xfrm>
          <a:custGeom>
            <a:avLst/>
            <a:gdLst/>
            <a:ahLst/>
            <a:cxnLst/>
            <a:rect l="l" t="t" r="r" b="b"/>
            <a:pathLst>
              <a:path w="5143500" h="2442845">
                <a:moveTo>
                  <a:pt x="2571750" y="0"/>
                </a:moveTo>
                <a:lnTo>
                  <a:pt x="0" y="2442629"/>
                </a:lnTo>
                <a:lnTo>
                  <a:pt x="5143500" y="2442629"/>
                </a:lnTo>
                <a:lnTo>
                  <a:pt x="2571750" y="0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1370" y="0"/>
            <a:ext cx="2442845" cy="5143500"/>
          </a:xfrm>
          <a:custGeom>
            <a:avLst/>
            <a:gdLst/>
            <a:ahLst/>
            <a:cxnLst/>
            <a:rect l="l" t="t" r="r" b="b"/>
            <a:pathLst>
              <a:path w="2442845" h="5143500">
                <a:moveTo>
                  <a:pt x="2442629" y="0"/>
                </a:moveTo>
                <a:lnTo>
                  <a:pt x="0" y="2571750"/>
                </a:lnTo>
                <a:lnTo>
                  <a:pt x="2442629" y="5143500"/>
                </a:lnTo>
                <a:lnTo>
                  <a:pt x="2442629" y="0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3977" y="0"/>
            <a:ext cx="5143500" cy="2442845"/>
          </a:xfrm>
          <a:custGeom>
            <a:avLst/>
            <a:gdLst/>
            <a:ahLst/>
            <a:cxnLst/>
            <a:rect l="l" t="t" r="r" b="b"/>
            <a:pathLst>
              <a:path w="5143500" h="2442845">
                <a:moveTo>
                  <a:pt x="5143500" y="0"/>
                </a:moveTo>
                <a:lnTo>
                  <a:pt x="0" y="0"/>
                </a:lnTo>
                <a:lnTo>
                  <a:pt x="2571750" y="2442629"/>
                </a:lnTo>
                <a:lnTo>
                  <a:pt x="5143500" y="0"/>
                </a:lnTo>
                <a:close/>
              </a:path>
            </a:pathLst>
          </a:custGeom>
          <a:solidFill>
            <a:srgbClr val="39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35121"/>
            <a:ext cx="466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240" dirty="0"/>
              <a:t>Industry</a:t>
            </a:r>
            <a:r>
              <a:rPr sz="3600" u="none" spc="160" dirty="0"/>
              <a:t> </a:t>
            </a:r>
            <a:r>
              <a:rPr sz="3600" u="none" spc="280" dirty="0"/>
              <a:t>Applications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457200" y="1670391"/>
            <a:ext cx="1828787" cy="102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0" y="1670392"/>
            <a:ext cx="1828800" cy="102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1670392"/>
            <a:ext cx="1828800" cy="1029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0800" y="3305124"/>
            <a:ext cx="1828800" cy="1029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3305137"/>
            <a:ext cx="1828799" cy="1029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0" y="1682625"/>
            <a:ext cx="1828800" cy="1017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3305124"/>
            <a:ext cx="1828800" cy="1029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0" y="3305124"/>
            <a:ext cx="1828800" cy="1029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1878" y="2739100"/>
            <a:ext cx="14598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Enforcement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2573" y="4373920"/>
            <a:ext cx="7981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6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00" spc="1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114" dirty="0">
                <a:solidFill>
                  <a:srgbClr val="FFFFFF"/>
                </a:solidFill>
                <a:latin typeface="Calibri"/>
                <a:cs typeface="Calibri"/>
              </a:rPr>
              <a:t>aulic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96217" y="4373920"/>
            <a:ext cx="1617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40" dirty="0">
                <a:solidFill>
                  <a:srgbClr val="FFFFFF"/>
                </a:solidFill>
                <a:latin typeface="Calibri"/>
                <a:cs typeface="Calibri"/>
              </a:rPr>
              <a:t>Long-Haul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Calibri"/>
                <a:cs typeface="Calibri"/>
              </a:rPr>
              <a:t>Trucking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24242" y="4373920"/>
            <a:ext cx="14293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13933" y="2739100"/>
            <a:ext cx="13823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60" dirty="0">
                <a:solidFill>
                  <a:srgbClr val="FFFFFF"/>
                </a:solidFill>
                <a:latin typeface="Calibri"/>
                <a:cs typeface="Calibri"/>
              </a:rPr>
              <a:t>Ambulance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75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2793" y="2739100"/>
            <a:ext cx="6318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Milita</a:t>
            </a:r>
            <a:r>
              <a:rPr sz="1300" spc="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12972" y="2739100"/>
            <a:ext cx="13188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01072" y="4373920"/>
            <a:ext cx="7423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Oil 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Calibri"/>
                <a:cs typeface="Calibri"/>
              </a:rPr>
              <a:t>Gas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0" y="1101719"/>
            <a:ext cx="7049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8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60" dirty="0">
                <a:solidFill>
                  <a:srgbClr val="FFFFFF"/>
                </a:solidFill>
                <a:latin typeface="Calibri"/>
                <a:cs typeface="Calibri"/>
              </a:rPr>
              <a:t>STEALTH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85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5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10" dirty="0">
                <a:solidFill>
                  <a:srgbClr val="FFFFFF"/>
                </a:solidFill>
                <a:latin typeface="Calibri"/>
                <a:cs typeface="Calibri"/>
              </a:rPr>
              <a:t>FITS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FLEET</a:t>
            </a:r>
            <a:r>
              <a:rPr sz="1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5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35" dirty="0">
                <a:solidFill>
                  <a:srgbClr val="FFFFFF"/>
                </a:solidFill>
                <a:latin typeface="Calibri"/>
                <a:cs typeface="Calibri"/>
              </a:rPr>
              <a:t>1KWH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185" dirty="0">
                <a:solidFill>
                  <a:srgbClr val="FFFFFF"/>
                </a:solidFill>
                <a:latin typeface="Calibri"/>
                <a:cs typeface="Calibri"/>
              </a:rPr>
              <a:t>60KWH.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21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4178293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4702352" y="0"/>
                </a:lnTo>
                <a:lnTo>
                  <a:pt x="4254842" y="456463"/>
                </a:lnTo>
                <a:lnTo>
                  <a:pt x="0" y="456463"/>
                </a:lnTo>
                <a:lnTo>
                  <a:pt x="0" y="926782"/>
                </a:lnTo>
                <a:lnTo>
                  <a:pt x="9144000" y="926782"/>
                </a:lnTo>
                <a:lnTo>
                  <a:pt x="914400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57736"/>
            <a:ext cx="9144000" cy="186055"/>
          </a:xfrm>
          <a:custGeom>
            <a:avLst/>
            <a:gdLst/>
            <a:ahLst/>
            <a:cxnLst/>
            <a:rect l="l" t="t" r="r" b="b"/>
            <a:pathLst>
              <a:path w="9144000" h="186054">
                <a:moveTo>
                  <a:pt x="0" y="185762"/>
                </a:moveTo>
                <a:lnTo>
                  <a:pt x="9144000" y="185762"/>
                </a:lnTo>
                <a:lnTo>
                  <a:pt x="9144000" y="0"/>
                </a:lnTo>
                <a:lnTo>
                  <a:pt x="0" y="0"/>
                </a:lnTo>
                <a:lnTo>
                  <a:pt x="0" y="18576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4583" y="719581"/>
            <a:ext cx="3657600" cy="2981325"/>
          </a:xfrm>
          <a:custGeom>
            <a:avLst/>
            <a:gdLst/>
            <a:ahLst/>
            <a:cxnLst/>
            <a:rect l="l" t="t" r="r" b="b"/>
            <a:pathLst>
              <a:path w="3657600" h="2981325">
                <a:moveTo>
                  <a:pt x="0" y="2980944"/>
                </a:moveTo>
                <a:lnTo>
                  <a:pt x="3657307" y="2980944"/>
                </a:lnTo>
                <a:lnTo>
                  <a:pt x="3657307" y="0"/>
                </a:lnTo>
                <a:lnTo>
                  <a:pt x="0" y="0"/>
                </a:lnTo>
                <a:lnTo>
                  <a:pt x="0" y="2980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7885" y="3738359"/>
            <a:ext cx="3706495" cy="0"/>
          </a:xfrm>
          <a:custGeom>
            <a:avLst/>
            <a:gdLst/>
            <a:ahLst/>
            <a:cxnLst/>
            <a:rect l="l" t="t" r="r" b="b"/>
            <a:pathLst>
              <a:path w="3706495">
                <a:moveTo>
                  <a:pt x="0" y="0"/>
                </a:moveTo>
                <a:lnTo>
                  <a:pt x="3706114" y="0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7885" y="681736"/>
            <a:ext cx="3706495" cy="3056890"/>
          </a:xfrm>
          <a:custGeom>
            <a:avLst/>
            <a:gdLst/>
            <a:ahLst/>
            <a:cxnLst/>
            <a:rect l="l" t="t" r="r" b="b"/>
            <a:pathLst>
              <a:path w="3706495" h="3056890">
                <a:moveTo>
                  <a:pt x="3706114" y="0"/>
                </a:moveTo>
                <a:lnTo>
                  <a:pt x="0" y="0"/>
                </a:lnTo>
                <a:lnTo>
                  <a:pt x="0" y="3056623"/>
                </a:lnTo>
              </a:path>
            </a:pathLst>
          </a:custGeom>
          <a:ln w="12700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26549" y="4368800"/>
            <a:ext cx="3725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0" dirty="0">
                <a:solidFill>
                  <a:srgbClr val="FFFFFF"/>
                </a:solidFill>
                <a:latin typeface="Calibri"/>
                <a:cs typeface="Calibri"/>
              </a:rPr>
              <a:t>Powerful</a:t>
            </a:r>
            <a:r>
              <a:rPr sz="36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85" dirty="0">
                <a:solidFill>
                  <a:srgbClr val="FFFFFF"/>
                </a:solidFill>
                <a:latin typeface="Calibri"/>
                <a:cs typeface="Calibri"/>
              </a:rPr>
              <a:t>Savings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6862" y="1215077"/>
            <a:ext cx="280035" cy="285750"/>
          </a:xfrm>
          <a:custGeom>
            <a:avLst/>
            <a:gdLst/>
            <a:ahLst/>
            <a:cxnLst/>
            <a:rect l="l" t="t" r="r" b="b"/>
            <a:pathLst>
              <a:path w="280035" h="285750">
                <a:moveTo>
                  <a:pt x="141147" y="0"/>
                </a:moveTo>
                <a:lnTo>
                  <a:pt x="96539" y="7275"/>
                </a:lnTo>
                <a:lnTo>
                  <a:pt x="57793" y="27537"/>
                </a:lnTo>
                <a:lnTo>
                  <a:pt x="27237" y="58435"/>
                </a:lnTo>
                <a:lnTo>
                  <a:pt x="7197" y="97622"/>
                </a:lnTo>
                <a:lnTo>
                  <a:pt x="0" y="142748"/>
                </a:lnTo>
                <a:lnTo>
                  <a:pt x="0" y="142951"/>
                </a:lnTo>
                <a:lnTo>
                  <a:pt x="7197" y="188092"/>
                </a:lnTo>
                <a:lnTo>
                  <a:pt x="27237" y="227292"/>
                </a:lnTo>
                <a:lnTo>
                  <a:pt x="57793" y="258202"/>
                </a:lnTo>
                <a:lnTo>
                  <a:pt x="96539" y="278471"/>
                </a:lnTo>
                <a:lnTo>
                  <a:pt x="141147" y="285750"/>
                </a:lnTo>
                <a:lnTo>
                  <a:pt x="190398" y="276809"/>
                </a:lnTo>
                <a:lnTo>
                  <a:pt x="232086" y="252147"/>
                </a:lnTo>
                <a:lnTo>
                  <a:pt x="235736" y="247764"/>
                </a:lnTo>
                <a:lnTo>
                  <a:pt x="141147" y="247764"/>
                </a:lnTo>
                <a:lnTo>
                  <a:pt x="100784" y="239524"/>
                </a:lnTo>
                <a:lnTo>
                  <a:pt x="67813" y="217047"/>
                </a:lnTo>
                <a:lnTo>
                  <a:pt x="45569" y="183700"/>
                </a:lnTo>
                <a:lnTo>
                  <a:pt x="37409" y="142951"/>
                </a:lnTo>
                <a:lnTo>
                  <a:pt x="37409" y="142748"/>
                </a:lnTo>
                <a:lnTo>
                  <a:pt x="45569" y="102045"/>
                </a:lnTo>
                <a:lnTo>
                  <a:pt x="67813" y="68716"/>
                </a:lnTo>
                <a:lnTo>
                  <a:pt x="100784" y="46241"/>
                </a:lnTo>
                <a:lnTo>
                  <a:pt x="141147" y="37998"/>
                </a:lnTo>
                <a:lnTo>
                  <a:pt x="235747" y="37998"/>
                </a:lnTo>
                <a:lnTo>
                  <a:pt x="232086" y="33601"/>
                </a:lnTo>
                <a:lnTo>
                  <a:pt x="190398" y="8938"/>
                </a:lnTo>
                <a:lnTo>
                  <a:pt x="141147" y="0"/>
                </a:lnTo>
                <a:close/>
              </a:path>
              <a:path w="280035" h="285750">
                <a:moveTo>
                  <a:pt x="280009" y="168414"/>
                </a:moveTo>
                <a:lnTo>
                  <a:pt x="237172" y="182613"/>
                </a:lnTo>
                <a:lnTo>
                  <a:pt x="221718" y="208882"/>
                </a:lnTo>
                <a:lnTo>
                  <a:pt x="199599" y="229490"/>
                </a:lnTo>
                <a:lnTo>
                  <a:pt x="172260" y="242947"/>
                </a:lnTo>
                <a:lnTo>
                  <a:pt x="141147" y="247764"/>
                </a:lnTo>
                <a:lnTo>
                  <a:pt x="235736" y="247764"/>
                </a:lnTo>
                <a:lnTo>
                  <a:pt x="263020" y="215000"/>
                </a:lnTo>
                <a:lnTo>
                  <a:pt x="280000" y="168630"/>
                </a:lnTo>
                <a:lnTo>
                  <a:pt x="280009" y="168414"/>
                </a:lnTo>
                <a:close/>
              </a:path>
              <a:path w="280035" h="285750">
                <a:moveTo>
                  <a:pt x="280009" y="168605"/>
                </a:moveTo>
                <a:close/>
              </a:path>
              <a:path w="280035" h="285750">
                <a:moveTo>
                  <a:pt x="235747" y="37998"/>
                </a:moveTo>
                <a:lnTo>
                  <a:pt x="141147" y="37998"/>
                </a:lnTo>
                <a:lnTo>
                  <a:pt x="172260" y="42796"/>
                </a:lnTo>
                <a:lnTo>
                  <a:pt x="199599" y="56216"/>
                </a:lnTo>
                <a:lnTo>
                  <a:pt x="221718" y="76799"/>
                </a:lnTo>
                <a:lnTo>
                  <a:pt x="237172" y="103085"/>
                </a:lnTo>
                <a:lnTo>
                  <a:pt x="280009" y="117373"/>
                </a:lnTo>
                <a:lnTo>
                  <a:pt x="280004" y="117157"/>
                </a:lnTo>
                <a:lnTo>
                  <a:pt x="263020" y="70755"/>
                </a:lnTo>
                <a:lnTo>
                  <a:pt x="235747" y="37998"/>
                </a:lnTo>
                <a:close/>
              </a:path>
              <a:path w="280035" h="285750">
                <a:moveTo>
                  <a:pt x="280004" y="117157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6212" y="1295911"/>
            <a:ext cx="216535" cy="124460"/>
          </a:xfrm>
          <a:custGeom>
            <a:avLst/>
            <a:gdLst/>
            <a:ahLst/>
            <a:cxnLst/>
            <a:rect l="l" t="t" r="r" b="b"/>
            <a:pathLst>
              <a:path w="216535" h="124459">
                <a:moveTo>
                  <a:pt x="843" y="123824"/>
                </a:moveTo>
                <a:lnTo>
                  <a:pt x="190" y="123824"/>
                </a:lnTo>
                <a:lnTo>
                  <a:pt x="0" y="124066"/>
                </a:lnTo>
                <a:lnTo>
                  <a:pt x="843" y="123824"/>
                </a:lnTo>
                <a:close/>
              </a:path>
              <a:path w="216535" h="124459">
                <a:moveTo>
                  <a:pt x="0" y="0"/>
                </a:moveTo>
                <a:lnTo>
                  <a:pt x="190" y="241"/>
                </a:lnTo>
                <a:lnTo>
                  <a:pt x="39" y="241"/>
                </a:lnTo>
                <a:lnTo>
                  <a:pt x="47546" y="61925"/>
                </a:lnTo>
                <a:lnTo>
                  <a:pt x="47556" y="62115"/>
                </a:lnTo>
                <a:lnTo>
                  <a:pt x="0" y="123875"/>
                </a:lnTo>
                <a:lnTo>
                  <a:pt x="190" y="123824"/>
                </a:lnTo>
                <a:lnTo>
                  <a:pt x="843" y="123824"/>
                </a:lnTo>
                <a:lnTo>
                  <a:pt x="216471" y="62115"/>
                </a:lnTo>
                <a:lnTo>
                  <a:pt x="216128" y="62026"/>
                </a:lnTo>
                <a:lnTo>
                  <a:pt x="216471" y="61925"/>
                </a:lnTo>
                <a:lnTo>
                  <a:pt x="843" y="241"/>
                </a:lnTo>
                <a:lnTo>
                  <a:pt x="190" y="241"/>
                </a:lnTo>
                <a:lnTo>
                  <a:pt x="0" y="190"/>
                </a:lnTo>
                <a:lnTo>
                  <a:pt x="665" y="190"/>
                </a:lnTo>
                <a:lnTo>
                  <a:pt x="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6862" y="1783148"/>
            <a:ext cx="280035" cy="285750"/>
          </a:xfrm>
          <a:custGeom>
            <a:avLst/>
            <a:gdLst/>
            <a:ahLst/>
            <a:cxnLst/>
            <a:rect l="l" t="t" r="r" b="b"/>
            <a:pathLst>
              <a:path w="280035" h="285750">
                <a:moveTo>
                  <a:pt x="141147" y="0"/>
                </a:moveTo>
                <a:lnTo>
                  <a:pt x="96539" y="7275"/>
                </a:lnTo>
                <a:lnTo>
                  <a:pt x="57793" y="27537"/>
                </a:lnTo>
                <a:lnTo>
                  <a:pt x="27237" y="58435"/>
                </a:lnTo>
                <a:lnTo>
                  <a:pt x="7197" y="97622"/>
                </a:lnTo>
                <a:lnTo>
                  <a:pt x="0" y="142748"/>
                </a:lnTo>
                <a:lnTo>
                  <a:pt x="0" y="142951"/>
                </a:lnTo>
                <a:lnTo>
                  <a:pt x="7197" y="188092"/>
                </a:lnTo>
                <a:lnTo>
                  <a:pt x="27237" y="227292"/>
                </a:lnTo>
                <a:lnTo>
                  <a:pt x="57793" y="258202"/>
                </a:lnTo>
                <a:lnTo>
                  <a:pt x="96539" y="278471"/>
                </a:lnTo>
                <a:lnTo>
                  <a:pt x="141147" y="285750"/>
                </a:lnTo>
                <a:lnTo>
                  <a:pt x="190398" y="276809"/>
                </a:lnTo>
                <a:lnTo>
                  <a:pt x="232086" y="252147"/>
                </a:lnTo>
                <a:lnTo>
                  <a:pt x="235736" y="247764"/>
                </a:lnTo>
                <a:lnTo>
                  <a:pt x="141147" y="247764"/>
                </a:lnTo>
                <a:lnTo>
                  <a:pt x="100784" y="239524"/>
                </a:lnTo>
                <a:lnTo>
                  <a:pt x="67813" y="217047"/>
                </a:lnTo>
                <a:lnTo>
                  <a:pt x="45569" y="183700"/>
                </a:lnTo>
                <a:lnTo>
                  <a:pt x="37409" y="142951"/>
                </a:lnTo>
                <a:lnTo>
                  <a:pt x="37409" y="142748"/>
                </a:lnTo>
                <a:lnTo>
                  <a:pt x="45569" y="102045"/>
                </a:lnTo>
                <a:lnTo>
                  <a:pt x="67813" y="68716"/>
                </a:lnTo>
                <a:lnTo>
                  <a:pt x="100784" y="46241"/>
                </a:lnTo>
                <a:lnTo>
                  <a:pt x="141147" y="37998"/>
                </a:lnTo>
                <a:lnTo>
                  <a:pt x="235747" y="37998"/>
                </a:lnTo>
                <a:lnTo>
                  <a:pt x="232086" y="33601"/>
                </a:lnTo>
                <a:lnTo>
                  <a:pt x="190398" y="8938"/>
                </a:lnTo>
                <a:lnTo>
                  <a:pt x="141147" y="0"/>
                </a:lnTo>
                <a:close/>
              </a:path>
              <a:path w="280035" h="285750">
                <a:moveTo>
                  <a:pt x="280009" y="168414"/>
                </a:moveTo>
                <a:lnTo>
                  <a:pt x="237172" y="182613"/>
                </a:lnTo>
                <a:lnTo>
                  <a:pt x="221718" y="208882"/>
                </a:lnTo>
                <a:lnTo>
                  <a:pt x="199599" y="229490"/>
                </a:lnTo>
                <a:lnTo>
                  <a:pt x="172260" y="242947"/>
                </a:lnTo>
                <a:lnTo>
                  <a:pt x="141147" y="247764"/>
                </a:lnTo>
                <a:lnTo>
                  <a:pt x="235736" y="247764"/>
                </a:lnTo>
                <a:lnTo>
                  <a:pt x="263020" y="215000"/>
                </a:lnTo>
                <a:lnTo>
                  <a:pt x="280000" y="168630"/>
                </a:lnTo>
                <a:lnTo>
                  <a:pt x="280009" y="168414"/>
                </a:lnTo>
                <a:close/>
              </a:path>
              <a:path w="280035" h="285750">
                <a:moveTo>
                  <a:pt x="280009" y="168605"/>
                </a:moveTo>
                <a:close/>
              </a:path>
              <a:path w="280035" h="285750">
                <a:moveTo>
                  <a:pt x="235747" y="37998"/>
                </a:moveTo>
                <a:lnTo>
                  <a:pt x="141147" y="37998"/>
                </a:lnTo>
                <a:lnTo>
                  <a:pt x="172260" y="42796"/>
                </a:lnTo>
                <a:lnTo>
                  <a:pt x="199599" y="56216"/>
                </a:lnTo>
                <a:lnTo>
                  <a:pt x="221718" y="76799"/>
                </a:lnTo>
                <a:lnTo>
                  <a:pt x="237172" y="103085"/>
                </a:lnTo>
                <a:lnTo>
                  <a:pt x="280009" y="117373"/>
                </a:lnTo>
                <a:lnTo>
                  <a:pt x="280004" y="117157"/>
                </a:lnTo>
                <a:lnTo>
                  <a:pt x="263020" y="70755"/>
                </a:lnTo>
                <a:lnTo>
                  <a:pt x="235747" y="37998"/>
                </a:lnTo>
                <a:close/>
              </a:path>
              <a:path w="280035" h="285750">
                <a:moveTo>
                  <a:pt x="280004" y="117157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6212" y="1863982"/>
            <a:ext cx="216535" cy="124460"/>
          </a:xfrm>
          <a:custGeom>
            <a:avLst/>
            <a:gdLst/>
            <a:ahLst/>
            <a:cxnLst/>
            <a:rect l="l" t="t" r="r" b="b"/>
            <a:pathLst>
              <a:path w="216535" h="124460">
                <a:moveTo>
                  <a:pt x="843" y="123824"/>
                </a:moveTo>
                <a:lnTo>
                  <a:pt x="190" y="123824"/>
                </a:lnTo>
                <a:lnTo>
                  <a:pt x="0" y="124066"/>
                </a:lnTo>
                <a:lnTo>
                  <a:pt x="843" y="123824"/>
                </a:lnTo>
                <a:close/>
              </a:path>
              <a:path w="216535" h="124460">
                <a:moveTo>
                  <a:pt x="0" y="0"/>
                </a:moveTo>
                <a:lnTo>
                  <a:pt x="190" y="241"/>
                </a:lnTo>
                <a:lnTo>
                  <a:pt x="39" y="241"/>
                </a:lnTo>
                <a:lnTo>
                  <a:pt x="47546" y="61925"/>
                </a:lnTo>
                <a:lnTo>
                  <a:pt x="47556" y="62115"/>
                </a:lnTo>
                <a:lnTo>
                  <a:pt x="0" y="123875"/>
                </a:lnTo>
                <a:lnTo>
                  <a:pt x="190" y="123824"/>
                </a:lnTo>
                <a:lnTo>
                  <a:pt x="843" y="123824"/>
                </a:lnTo>
                <a:lnTo>
                  <a:pt x="216471" y="62115"/>
                </a:lnTo>
                <a:lnTo>
                  <a:pt x="216128" y="62026"/>
                </a:lnTo>
                <a:lnTo>
                  <a:pt x="216471" y="61925"/>
                </a:lnTo>
                <a:lnTo>
                  <a:pt x="843" y="241"/>
                </a:lnTo>
                <a:lnTo>
                  <a:pt x="190" y="241"/>
                </a:lnTo>
                <a:lnTo>
                  <a:pt x="0" y="190"/>
                </a:lnTo>
                <a:lnTo>
                  <a:pt x="665" y="190"/>
                </a:lnTo>
                <a:lnTo>
                  <a:pt x="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6862" y="2351219"/>
            <a:ext cx="280035" cy="285750"/>
          </a:xfrm>
          <a:custGeom>
            <a:avLst/>
            <a:gdLst/>
            <a:ahLst/>
            <a:cxnLst/>
            <a:rect l="l" t="t" r="r" b="b"/>
            <a:pathLst>
              <a:path w="280035" h="285750">
                <a:moveTo>
                  <a:pt x="141147" y="0"/>
                </a:moveTo>
                <a:lnTo>
                  <a:pt x="96539" y="7275"/>
                </a:lnTo>
                <a:lnTo>
                  <a:pt x="57793" y="27537"/>
                </a:lnTo>
                <a:lnTo>
                  <a:pt x="27237" y="58435"/>
                </a:lnTo>
                <a:lnTo>
                  <a:pt x="7197" y="97622"/>
                </a:lnTo>
                <a:lnTo>
                  <a:pt x="0" y="142747"/>
                </a:lnTo>
                <a:lnTo>
                  <a:pt x="0" y="142951"/>
                </a:lnTo>
                <a:lnTo>
                  <a:pt x="7197" y="188092"/>
                </a:lnTo>
                <a:lnTo>
                  <a:pt x="27237" y="227292"/>
                </a:lnTo>
                <a:lnTo>
                  <a:pt x="57793" y="258202"/>
                </a:lnTo>
                <a:lnTo>
                  <a:pt x="96539" y="278471"/>
                </a:lnTo>
                <a:lnTo>
                  <a:pt x="141147" y="285749"/>
                </a:lnTo>
                <a:lnTo>
                  <a:pt x="190398" y="276809"/>
                </a:lnTo>
                <a:lnTo>
                  <a:pt x="232086" y="252147"/>
                </a:lnTo>
                <a:lnTo>
                  <a:pt x="235736" y="247764"/>
                </a:lnTo>
                <a:lnTo>
                  <a:pt x="141147" y="247764"/>
                </a:lnTo>
                <a:lnTo>
                  <a:pt x="100784" y="239524"/>
                </a:lnTo>
                <a:lnTo>
                  <a:pt x="67813" y="217047"/>
                </a:lnTo>
                <a:lnTo>
                  <a:pt x="45569" y="183700"/>
                </a:lnTo>
                <a:lnTo>
                  <a:pt x="37409" y="142951"/>
                </a:lnTo>
                <a:lnTo>
                  <a:pt x="37409" y="142747"/>
                </a:lnTo>
                <a:lnTo>
                  <a:pt x="45569" y="102045"/>
                </a:lnTo>
                <a:lnTo>
                  <a:pt x="67813" y="68716"/>
                </a:lnTo>
                <a:lnTo>
                  <a:pt x="100784" y="46241"/>
                </a:lnTo>
                <a:lnTo>
                  <a:pt x="141147" y="37998"/>
                </a:lnTo>
                <a:lnTo>
                  <a:pt x="235747" y="37998"/>
                </a:lnTo>
                <a:lnTo>
                  <a:pt x="232086" y="33601"/>
                </a:lnTo>
                <a:lnTo>
                  <a:pt x="190398" y="8938"/>
                </a:lnTo>
                <a:lnTo>
                  <a:pt x="141147" y="0"/>
                </a:lnTo>
                <a:close/>
              </a:path>
              <a:path w="280035" h="285750">
                <a:moveTo>
                  <a:pt x="280009" y="168414"/>
                </a:moveTo>
                <a:lnTo>
                  <a:pt x="237172" y="182613"/>
                </a:lnTo>
                <a:lnTo>
                  <a:pt x="221718" y="208882"/>
                </a:lnTo>
                <a:lnTo>
                  <a:pt x="199599" y="229490"/>
                </a:lnTo>
                <a:lnTo>
                  <a:pt x="172260" y="242947"/>
                </a:lnTo>
                <a:lnTo>
                  <a:pt x="141147" y="247764"/>
                </a:lnTo>
                <a:lnTo>
                  <a:pt x="235736" y="247764"/>
                </a:lnTo>
                <a:lnTo>
                  <a:pt x="263020" y="215000"/>
                </a:lnTo>
                <a:lnTo>
                  <a:pt x="280000" y="168630"/>
                </a:lnTo>
                <a:lnTo>
                  <a:pt x="280009" y="168414"/>
                </a:lnTo>
                <a:close/>
              </a:path>
              <a:path w="280035" h="285750">
                <a:moveTo>
                  <a:pt x="280009" y="168605"/>
                </a:moveTo>
                <a:close/>
              </a:path>
              <a:path w="280035" h="285750">
                <a:moveTo>
                  <a:pt x="235747" y="37998"/>
                </a:moveTo>
                <a:lnTo>
                  <a:pt x="141147" y="37998"/>
                </a:lnTo>
                <a:lnTo>
                  <a:pt x="172260" y="42796"/>
                </a:lnTo>
                <a:lnTo>
                  <a:pt x="199599" y="56216"/>
                </a:lnTo>
                <a:lnTo>
                  <a:pt x="221718" y="76799"/>
                </a:lnTo>
                <a:lnTo>
                  <a:pt x="237172" y="103085"/>
                </a:lnTo>
                <a:lnTo>
                  <a:pt x="280009" y="117373"/>
                </a:lnTo>
                <a:lnTo>
                  <a:pt x="280004" y="117157"/>
                </a:lnTo>
                <a:lnTo>
                  <a:pt x="263020" y="70755"/>
                </a:lnTo>
                <a:lnTo>
                  <a:pt x="235747" y="37998"/>
                </a:lnTo>
                <a:close/>
              </a:path>
              <a:path w="280035" h="285750">
                <a:moveTo>
                  <a:pt x="280004" y="117157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6212" y="2432053"/>
            <a:ext cx="216535" cy="124460"/>
          </a:xfrm>
          <a:custGeom>
            <a:avLst/>
            <a:gdLst/>
            <a:ahLst/>
            <a:cxnLst/>
            <a:rect l="l" t="t" r="r" b="b"/>
            <a:pathLst>
              <a:path w="216535" h="124460">
                <a:moveTo>
                  <a:pt x="843" y="123825"/>
                </a:moveTo>
                <a:lnTo>
                  <a:pt x="190" y="123825"/>
                </a:lnTo>
                <a:lnTo>
                  <a:pt x="0" y="124066"/>
                </a:lnTo>
                <a:lnTo>
                  <a:pt x="843" y="123825"/>
                </a:lnTo>
                <a:close/>
              </a:path>
              <a:path w="216535" h="124460">
                <a:moveTo>
                  <a:pt x="0" y="0"/>
                </a:moveTo>
                <a:lnTo>
                  <a:pt x="190" y="241"/>
                </a:lnTo>
                <a:lnTo>
                  <a:pt x="39" y="241"/>
                </a:lnTo>
                <a:lnTo>
                  <a:pt x="47546" y="61925"/>
                </a:lnTo>
                <a:lnTo>
                  <a:pt x="47556" y="62115"/>
                </a:lnTo>
                <a:lnTo>
                  <a:pt x="0" y="123875"/>
                </a:lnTo>
                <a:lnTo>
                  <a:pt x="190" y="123825"/>
                </a:lnTo>
                <a:lnTo>
                  <a:pt x="843" y="123825"/>
                </a:lnTo>
                <a:lnTo>
                  <a:pt x="216471" y="62115"/>
                </a:lnTo>
                <a:lnTo>
                  <a:pt x="216128" y="62026"/>
                </a:lnTo>
                <a:lnTo>
                  <a:pt x="216471" y="61925"/>
                </a:lnTo>
                <a:lnTo>
                  <a:pt x="843" y="241"/>
                </a:lnTo>
                <a:lnTo>
                  <a:pt x="190" y="241"/>
                </a:lnTo>
                <a:lnTo>
                  <a:pt x="0" y="190"/>
                </a:lnTo>
                <a:lnTo>
                  <a:pt x="665" y="190"/>
                </a:lnTo>
                <a:lnTo>
                  <a:pt x="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245946" y="1221548"/>
            <a:ext cx="2056130" cy="139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u="none" dirty="0">
                <a:solidFill>
                  <a:srgbClr val="243E8C"/>
                </a:solidFill>
                <a:latin typeface="Arial"/>
                <a:cs typeface="Arial"/>
              </a:rPr>
              <a:t>SAVE</a:t>
            </a:r>
            <a:r>
              <a:rPr sz="1500" i="1" u="none" spc="-145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u="none" spc="-5" dirty="0">
                <a:solidFill>
                  <a:srgbClr val="243E8C"/>
                </a:solidFill>
                <a:latin typeface="Arial"/>
                <a:cs typeface="Arial"/>
              </a:rPr>
              <a:t>FUEL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248500"/>
              </a:lnSpc>
            </a:pPr>
            <a:r>
              <a:rPr sz="1500" i="1" u="none" dirty="0">
                <a:solidFill>
                  <a:srgbClr val="243E8C"/>
                </a:solidFill>
                <a:latin typeface="Arial"/>
                <a:cs typeface="Arial"/>
              </a:rPr>
              <a:t>SAVE</a:t>
            </a:r>
            <a:r>
              <a:rPr sz="1500" i="1" u="none" spc="-114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u="none" spc="55" dirty="0">
                <a:solidFill>
                  <a:srgbClr val="243E8C"/>
                </a:solidFill>
                <a:latin typeface="Arial"/>
                <a:cs typeface="Arial"/>
              </a:rPr>
              <a:t>MAINTENANCE  </a:t>
            </a:r>
            <a:r>
              <a:rPr sz="1500" i="1" u="none" dirty="0">
                <a:solidFill>
                  <a:srgbClr val="243E8C"/>
                </a:solidFill>
                <a:latin typeface="Arial"/>
                <a:cs typeface="Arial"/>
              </a:rPr>
              <a:t>SAVE</a:t>
            </a:r>
            <a:r>
              <a:rPr sz="1500" i="1" u="none" spc="-145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u="none" spc="50" dirty="0">
                <a:solidFill>
                  <a:srgbClr val="243E8C"/>
                </a:solidFill>
                <a:latin typeface="Arial"/>
                <a:cs typeface="Arial"/>
              </a:rPr>
              <a:t>MONEY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76862" y="2919290"/>
            <a:ext cx="280035" cy="285750"/>
          </a:xfrm>
          <a:custGeom>
            <a:avLst/>
            <a:gdLst/>
            <a:ahLst/>
            <a:cxnLst/>
            <a:rect l="l" t="t" r="r" b="b"/>
            <a:pathLst>
              <a:path w="280035" h="285750">
                <a:moveTo>
                  <a:pt x="141147" y="0"/>
                </a:moveTo>
                <a:lnTo>
                  <a:pt x="96539" y="7275"/>
                </a:lnTo>
                <a:lnTo>
                  <a:pt x="57793" y="27537"/>
                </a:lnTo>
                <a:lnTo>
                  <a:pt x="27237" y="58435"/>
                </a:lnTo>
                <a:lnTo>
                  <a:pt x="7197" y="97622"/>
                </a:lnTo>
                <a:lnTo>
                  <a:pt x="0" y="142747"/>
                </a:lnTo>
                <a:lnTo>
                  <a:pt x="0" y="142951"/>
                </a:lnTo>
                <a:lnTo>
                  <a:pt x="7197" y="188092"/>
                </a:lnTo>
                <a:lnTo>
                  <a:pt x="27237" y="227292"/>
                </a:lnTo>
                <a:lnTo>
                  <a:pt x="57793" y="258202"/>
                </a:lnTo>
                <a:lnTo>
                  <a:pt x="96539" y="278471"/>
                </a:lnTo>
                <a:lnTo>
                  <a:pt x="141147" y="285749"/>
                </a:lnTo>
                <a:lnTo>
                  <a:pt x="190398" y="276809"/>
                </a:lnTo>
                <a:lnTo>
                  <a:pt x="232086" y="252147"/>
                </a:lnTo>
                <a:lnTo>
                  <a:pt x="235736" y="247764"/>
                </a:lnTo>
                <a:lnTo>
                  <a:pt x="141147" y="247764"/>
                </a:lnTo>
                <a:lnTo>
                  <a:pt x="100784" y="239524"/>
                </a:lnTo>
                <a:lnTo>
                  <a:pt x="67813" y="217047"/>
                </a:lnTo>
                <a:lnTo>
                  <a:pt x="45569" y="183700"/>
                </a:lnTo>
                <a:lnTo>
                  <a:pt x="37409" y="142951"/>
                </a:lnTo>
                <a:lnTo>
                  <a:pt x="37409" y="142747"/>
                </a:lnTo>
                <a:lnTo>
                  <a:pt x="45569" y="102045"/>
                </a:lnTo>
                <a:lnTo>
                  <a:pt x="67813" y="68716"/>
                </a:lnTo>
                <a:lnTo>
                  <a:pt x="100784" y="46241"/>
                </a:lnTo>
                <a:lnTo>
                  <a:pt x="141147" y="37998"/>
                </a:lnTo>
                <a:lnTo>
                  <a:pt x="235747" y="37998"/>
                </a:lnTo>
                <a:lnTo>
                  <a:pt x="232086" y="33601"/>
                </a:lnTo>
                <a:lnTo>
                  <a:pt x="190398" y="8938"/>
                </a:lnTo>
                <a:lnTo>
                  <a:pt x="141147" y="0"/>
                </a:lnTo>
                <a:close/>
              </a:path>
              <a:path w="280035" h="285750">
                <a:moveTo>
                  <a:pt x="280009" y="168414"/>
                </a:moveTo>
                <a:lnTo>
                  <a:pt x="237172" y="182613"/>
                </a:lnTo>
                <a:lnTo>
                  <a:pt x="221718" y="208882"/>
                </a:lnTo>
                <a:lnTo>
                  <a:pt x="199599" y="229490"/>
                </a:lnTo>
                <a:lnTo>
                  <a:pt x="172260" y="242947"/>
                </a:lnTo>
                <a:lnTo>
                  <a:pt x="141147" y="247764"/>
                </a:lnTo>
                <a:lnTo>
                  <a:pt x="235736" y="247764"/>
                </a:lnTo>
                <a:lnTo>
                  <a:pt x="263020" y="215000"/>
                </a:lnTo>
                <a:lnTo>
                  <a:pt x="280000" y="168630"/>
                </a:lnTo>
                <a:lnTo>
                  <a:pt x="280009" y="168414"/>
                </a:lnTo>
                <a:close/>
              </a:path>
              <a:path w="280035" h="285750">
                <a:moveTo>
                  <a:pt x="280009" y="168605"/>
                </a:moveTo>
                <a:close/>
              </a:path>
              <a:path w="280035" h="285750">
                <a:moveTo>
                  <a:pt x="235747" y="37998"/>
                </a:moveTo>
                <a:lnTo>
                  <a:pt x="141147" y="37998"/>
                </a:lnTo>
                <a:lnTo>
                  <a:pt x="172260" y="42796"/>
                </a:lnTo>
                <a:lnTo>
                  <a:pt x="199599" y="56216"/>
                </a:lnTo>
                <a:lnTo>
                  <a:pt x="221718" y="76799"/>
                </a:lnTo>
                <a:lnTo>
                  <a:pt x="237172" y="103085"/>
                </a:lnTo>
                <a:lnTo>
                  <a:pt x="280009" y="117373"/>
                </a:lnTo>
                <a:lnTo>
                  <a:pt x="280004" y="117157"/>
                </a:lnTo>
                <a:lnTo>
                  <a:pt x="263020" y="70755"/>
                </a:lnTo>
                <a:lnTo>
                  <a:pt x="235747" y="37998"/>
                </a:lnTo>
                <a:close/>
              </a:path>
              <a:path w="280035" h="285750">
                <a:moveTo>
                  <a:pt x="280004" y="117157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6212" y="3000124"/>
            <a:ext cx="216535" cy="124460"/>
          </a:xfrm>
          <a:custGeom>
            <a:avLst/>
            <a:gdLst/>
            <a:ahLst/>
            <a:cxnLst/>
            <a:rect l="l" t="t" r="r" b="b"/>
            <a:pathLst>
              <a:path w="216535" h="124460">
                <a:moveTo>
                  <a:pt x="843" y="123825"/>
                </a:moveTo>
                <a:lnTo>
                  <a:pt x="190" y="123825"/>
                </a:lnTo>
                <a:lnTo>
                  <a:pt x="0" y="124066"/>
                </a:lnTo>
                <a:lnTo>
                  <a:pt x="843" y="123825"/>
                </a:lnTo>
                <a:close/>
              </a:path>
              <a:path w="216535" h="124460">
                <a:moveTo>
                  <a:pt x="0" y="0"/>
                </a:moveTo>
                <a:lnTo>
                  <a:pt x="190" y="241"/>
                </a:lnTo>
                <a:lnTo>
                  <a:pt x="39" y="241"/>
                </a:lnTo>
                <a:lnTo>
                  <a:pt x="47546" y="61925"/>
                </a:lnTo>
                <a:lnTo>
                  <a:pt x="47556" y="62115"/>
                </a:lnTo>
                <a:lnTo>
                  <a:pt x="0" y="123875"/>
                </a:lnTo>
                <a:lnTo>
                  <a:pt x="190" y="123825"/>
                </a:lnTo>
                <a:lnTo>
                  <a:pt x="843" y="123825"/>
                </a:lnTo>
                <a:lnTo>
                  <a:pt x="216471" y="62115"/>
                </a:lnTo>
                <a:lnTo>
                  <a:pt x="216128" y="62026"/>
                </a:lnTo>
                <a:lnTo>
                  <a:pt x="216471" y="61925"/>
                </a:lnTo>
                <a:lnTo>
                  <a:pt x="843" y="241"/>
                </a:lnTo>
                <a:lnTo>
                  <a:pt x="190" y="241"/>
                </a:lnTo>
                <a:lnTo>
                  <a:pt x="0" y="190"/>
                </a:lnTo>
                <a:lnTo>
                  <a:pt x="665" y="190"/>
                </a:lnTo>
                <a:lnTo>
                  <a:pt x="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45946" y="2925761"/>
            <a:ext cx="2506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43E8C"/>
                </a:solidFill>
                <a:latin typeface="Arial"/>
                <a:cs typeface="Arial"/>
              </a:rPr>
              <a:t>SAVE </a:t>
            </a:r>
            <a:r>
              <a:rPr sz="1500" i="1" spc="40" dirty="0">
                <a:solidFill>
                  <a:srgbClr val="243E8C"/>
                </a:solidFill>
                <a:latin typeface="Arial"/>
                <a:cs typeface="Arial"/>
              </a:rPr>
              <a:t>THE</a:t>
            </a:r>
            <a:r>
              <a:rPr sz="1500" i="1" spc="-180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50" dirty="0">
                <a:solidFill>
                  <a:srgbClr val="243E8C"/>
                </a:solidFill>
                <a:latin typeface="Arial"/>
                <a:cs typeface="Arial"/>
              </a:rPr>
              <a:t>ENVIRONMENT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147" y="330199"/>
            <a:ext cx="4970780" cy="4813300"/>
          </a:xfrm>
          <a:custGeom>
            <a:avLst/>
            <a:gdLst/>
            <a:ahLst/>
            <a:cxnLst/>
            <a:rect l="l" t="t" r="r" b="b"/>
            <a:pathLst>
              <a:path w="4970780" h="4813300">
                <a:moveTo>
                  <a:pt x="2891222" y="25400"/>
                </a:moveTo>
                <a:lnTo>
                  <a:pt x="2126824" y="25400"/>
                </a:lnTo>
                <a:lnTo>
                  <a:pt x="2080658" y="38100"/>
                </a:lnTo>
                <a:lnTo>
                  <a:pt x="2034778" y="38100"/>
                </a:lnTo>
                <a:lnTo>
                  <a:pt x="1636035" y="152400"/>
                </a:lnTo>
                <a:lnTo>
                  <a:pt x="1593454" y="177800"/>
                </a:lnTo>
                <a:lnTo>
                  <a:pt x="1509424" y="203200"/>
                </a:lnTo>
                <a:lnTo>
                  <a:pt x="1467991" y="228600"/>
                </a:lnTo>
                <a:lnTo>
                  <a:pt x="1426957" y="241300"/>
                </a:lnTo>
                <a:lnTo>
                  <a:pt x="1386330" y="266700"/>
                </a:lnTo>
                <a:lnTo>
                  <a:pt x="1346118" y="279400"/>
                </a:lnTo>
                <a:lnTo>
                  <a:pt x="1266972" y="330200"/>
                </a:lnTo>
                <a:lnTo>
                  <a:pt x="1189584" y="381000"/>
                </a:lnTo>
                <a:lnTo>
                  <a:pt x="1151570" y="393700"/>
                </a:lnTo>
                <a:lnTo>
                  <a:pt x="1076940" y="444500"/>
                </a:lnTo>
                <a:lnTo>
                  <a:pt x="1040342" y="482600"/>
                </a:lnTo>
                <a:lnTo>
                  <a:pt x="968617" y="533400"/>
                </a:lnTo>
                <a:lnTo>
                  <a:pt x="933507" y="558800"/>
                </a:lnTo>
                <a:lnTo>
                  <a:pt x="898910" y="584200"/>
                </a:lnTo>
                <a:lnTo>
                  <a:pt x="864833" y="622300"/>
                </a:lnTo>
                <a:lnTo>
                  <a:pt x="831285" y="647700"/>
                </a:lnTo>
                <a:lnTo>
                  <a:pt x="798274" y="673100"/>
                </a:lnTo>
                <a:lnTo>
                  <a:pt x="765808" y="711200"/>
                </a:lnTo>
                <a:lnTo>
                  <a:pt x="733894" y="736600"/>
                </a:lnTo>
                <a:lnTo>
                  <a:pt x="702542" y="774700"/>
                </a:lnTo>
                <a:lnTo>
                  <a:pt x="671760" y="800100"/>
                </a:lnTo>
                <a:lnTo>
                  <a:pt x="641555" y="838200"/>
                </a:lnTo>
                <a:lnTo>
                  <a:pt x="611935" y="876300"/>
                </a:lnTo>
                <a:lnTo>
                  <a:pt x="582909" y="901700"/>
                </a:lnTo>
                <a:lnTo>
                  <a:pt x="554485" y="939800"/>
                </a:lnTo>
                <a:lnTo>
                  <a:pt x="526671" y="977900"/>
                </a:lnTo>
                <a:lnTo>
                  <a:pt x="499474" y="1016000"/>
                </a:lnTo>
                <a:lnTo>
                  <a:pt x="472904" y="1054100"/>
                </a:lnTo>
                <a:lnTo>
                  <a:pt x="446968" y="1092200"/>
                </a:lnTo>
                <a:lnTo>
                  <a:pt x="421675" y="1130300"/>
                </a:lnTo>
                <a:lnTo>
                  <a:pt x="397031" y="1168400"/>
                </a:lnTo>
                <a:lnTo>
                  <a:pt x="373047" y="1206500"/>
                </a:lnTo>
                <a:lnTo>
                  <a:pt x="349729" y="1244600"/>
                </a:lnTo>
                <a:lnTo>
                  <a:pt x="327086" y="1282700"/>
                </a:lnTo>
                <a:lnTo>
                  <a:pt x="305126" y="1320800"/>
                </a:lnTo>
                <a:lnTo>
                  <a:pt x="283857" y="1358900"/>
                </a:lnTo>
                <a:lnTo>
                  <a:pt x="263287" y="1397000"/>
                </a:lnTo>
                <a:lnTo>
                  <a:pt x="243424" y="1447800"/>
                </a:lnTo>
                <a:lnTo>
                  <a:pt x="224277" y="1485900"/>
                </a:lnTo>
                <a:lnTo>
                  <a:pt x="205853" y="1524000"/>
                </a:lnTo>
                <a:lnTo>
                  <a:pt x="188161" y="1562100"/>
                </a:lnTo>
                <a:lnTo>
                  <a:pt x="171208" y="1612900"/>
                </a:lnTo>
                <a:lnTo>
                  <a:pt x="155004" y="1651000"/>
                </a:lnTo>
                <a:lnTo>
                  <a:pt x="139555" y="1701800"/>
                </a:lnTo>
                <a:lnTo>
                  <a:pt x="124871" y="1739900"/>
                </a:lnTo>
                <a:lnTo>
                  <a:pt x="110958" y="1790700"/>
                </a:lnTo>
                <a:lnTo>
                  <a:pt x="97826" y="1828800"/>
                </a:lnTo>
                <a:lnTo>
                  <a:pt x="85482" y="1879600"/>
                </a:lnTo>
                <a:lnTo>
                  <a:pt x="73935" y="1917700"/>
                </a:lnTo>
                <a:lnTo>
                  <a:pt x="63193" y="1968500"/>
                </a:lnTo>
                <a:lnTo>
                  <a:pt x="53263" y="2006600"/>
                </a:lnTo>
                <a:lnTo>
                  <a:pt x="44154" y="2057400"/>
                </a:lnTo>
                <a:lnTo>
                  <a:pt x="35874" y="2108200"/>
                </a:lnTo>
                <a:lnTo>
                  <a:pt x="28432" y="2146300"/>
                </a:lnTo>
                <a:lnTo>
                  <a:pt x="21834" y="2197100"/>
                </a:lnTo>
                <a:lnTo>
                  <a:pt x="16090" y="2247900"/>
                </a:lnTo>
                <a:lnTo>
                  <a:pt x="11207" y="2286000"/>
                </a:lnTo>
                <a:lnTo>
                  <a:pt x="7194" y="2336800"/>
                </a:lnTo>
                <a:lnTo>
                  <a:pt x="4059" y="2387600"/>
                </a:lnTo>
                <a:lnTo>
                  <a:pt x="1809" y="2438400"/>
                </a:lnTo>
                <a:lnTo>
                  <a:pt x="453" y="2489200"/>
                </a:lnTo>
                <a:lnTo>
                  <a:pt x="0" y="2527300"/>
                </a:lnTo>
                <a:lnTo>
                  <a:pt x="0" y="2540000"/>
                </a:lnTo>
                <a:lnTo>
                  <a:pt x="453" y="2590800"/>
                </a:lnTo>
                <a:lnTo>
                  <a:pt x="1809" y="2628900"/>
                </a:lnTo>
                <a:lnTo>
                  <a:pt x="4059" y="2679700"/>
                </a:lnTo>
                <a:lnTo>
                  <a:pt x="7194" y="2730500"/>
                </a:lnTo>
                <a:lnTo>
                  <a:pt x="11207" y="2781300"/>
                </a:lnTo>
                <a:lnTo>
                  <a:pt x="16090" y="2819400"/>
                </a:lnTo>
                <a:lnTo>
                  <a:pt x="21834" y="2870200"/>
                </a:lnTo>
                <a:lnTo>
                  <a:pt x="28432" y="2921000"/>
                </a:lnTo>
                <a:lnTo>
                  <a:pt x="35874" y="2971800"/>
                </a:lnTo>
                <a:lnTo>
                  <a:pt x="44154" y="3009900"/>
                </a:lnTo>
                <a:lnTo>
                  <a:pt x="53263" y="3060700"/>
                </a:lnTo>
                <a:lnTo>
                  <a:pt x="63193" y="3098800"/>
                </a:lnTo>
                <a:lnTo>
                  <a:pt x="73935" y="3149600"/>
                </a:lnTo>
                <a:lnTo>
                  <a:pt x="85482" y="3200400"/>
                </a:lnTo>
                <a:lnTo>
                  <a:pt x="97826" y="3238500"/>
                </a:lnTo>
                <a:lnTo>
                  <a:pt x="110958" y="3289300"/>
                </a:lnTo>
                <a:lnTo>
                  <a:pt x="124871" y="3327400"/>
                </a:lnTo>
                <a:lnTo>
                  <a:pt x="139555" y="3378200"/>
                </a:lnTo>
                <a:lnTo>
                  <a:pt x="155004" y="3416300"/>
                </a:lnTo>
                <a:lnTo>
                  <a:pt x="171208" y="3454400"/>
                </a:lnTo>
                <a:lnTo>
                  <a:pt x="188161" y="3505200"/>
                </a:lnTo>
                <a:lnTo>
                  <a:pt x="205853" y="3543300"/>
                </a:lnTo>
                <a:lnTo>
                  <a:pt x="224277" y="3581400"/>
                </a:lnTo>
                <a:lnTo>
                  <a:pt x="243424" y="3632200"/>
                </a:lnTo>
                <a:lnTo>
                  <a:pt x="263287" y="3670300"/>
                </a:lnTo>
                <a:lnTo>
                  <a:pt x="283857" y="3708400"/>
                </a:lnTo>
                <a:lnTo>
                  <a:pt x="305126" y="3746500"/>
                </a:lnTo>
                <a:lnTo>
                  <a:pt x="327086" y="3784600"/>
                </a:lnTo>
                <a:lnTo>
                  <a:pt x="349729" y="3822700"/>
                </a:lnTo>
                <a:lnTo>
                  <a:pt x="373047" y="3873500"/>
                </a:lnTo>
                <a:lnTo>
                  <a:pt x="397031" y="3911600"/>
                </a:lnTo>
                <a:lnTo>
                  <a:pt x="421675" y="3949700"/>
                </a:lnTo>
                <a:lnTo>
                  <a:pt x="446968" y="3987800"/>
                </a:lnTo>
                <a:lnTo>
                  <a:pt x="472904" y="4013200"/>
                </a:lnTo>
                <a:lnTo>
                  <a:pt x="499474" y="4051300"/>
                </a:lnTo>
                <a:lnTo>
                  <a:pt x="526671" y="4089400"/>
                </a:lnTo>
                <a:lnTo>
                  <a:pt x="554485" y="4127500"/>
                </a:lnTo>
                <a:lnTo>
                  <a:pt x="582909" y="4165600"/>
                </a:lnTo>
                <a:lnTo>
                  <a:pt x="611935" y="4191000"/>
                </a:lnTo>
                <a:lnTo>
                  <a:pt x="641555" y="4229100"/>
                </a:lnTo>
                <a:lnTo>
                  <a:pt x="671760" y="4267200"/>
                </a:lnTo>
                <a:lnTo>
                  <a:pt x="702542" y="4292600"/>
                </a:lnTo>
                <a:lnTo>
                  <a:pt x="733894" y="4330700"/>
                </a:lnTo>
                <a:lnTo>
                  <a:pt x="765808" y="4356100"/>
                </a:lnTo>
                <a:lnTo>
                  <a:pt x="798274" y="4394200"/>
                </a:lnTo>
                <a:lnTo>
                  <a:pt x="831285" y="4419600"/>
                </a:lnTo>
                <a:lnTo>
                  <a:pt x="864833" y="4457700"/>
                </a:lnTo>
                <a:lnTo>
                  <a:pt x="898910" y="4483100"/>
                </a:lnTo>
                <a:lnTo>
                  <a:pt x="933507" y="4508500"/>
                </a:lnTo>
                <a:lnTo>
                  <a:pt x="968617" y="4533900"/>
                </a:lnTo>
                <a:lnTo>
                  <a:pt x="1004231" y="4572000"/>
                </a:lnTo>
                <a:lnTo>
                  <a:pt x="1040342" y="4597400"/>
                </a:lnTo>
                <a:lnTo>
                  <a:pt x="1114019" y="4648200"/>
                </a:lnTo>
                <a:lnTo>
                  <a:pt x="1189584" y="4699000"/>
                </a:lnTo>
                <a:lnTo>
                  <a:pt x="1228054" y="4711700"/>
                </a:lnTo>
                <a:lnTo>
                  <a:pt x="1266972" y="4737100"/>
                </a:lnTo>
                <a:lnTo>
                  <a:pt x="1346118" y="4787900"/>
                </a:lnTo>
                <a:lnTo>
                  <a:pt x="1386330" y="4800600"/>
                </a:lnTo>
                <a:lnTo>
                  <a:pt x="1416831" y="4813300"/>
                </a:lnTo>
                <a:lnTo>
                  <a:pt x="3602835" y="4813300"/>
                </a:lnTo>
                <a:lnTo>
                  <a:pt x="3644048" y="4800600"/>
                </a:lnTo>
                <a:lnTo>
                  <a:pt x="3725159" y="4749800"/>
                </a:lnTo>
                <a:lnTo>
                  <a:pt x="3804459" y="4699000"/>
                </a:lnTo>
                <a:lnTo>
                  <a:pt x="3881880" y="4648200"/>
                </a:lnTo>
                <a:lnTo>
                  <a:pt x="3957353" y="4597400"/>
                </a:lnTo>
                <a:lnTo>
                  <a:pt x="4030810" y="4546600"/>
                </a:lnTo>
                <a:lnTo>
                  <a:pt x="4066760" y="4521200"/>
                </a:lnTo>
                <a:lnTo>
                  <a:pt x="4102180" y="4483100"/>
                </a:lnTo>
                <a:lnTo>
                  <a:pt x="4137062" y="4457700"/>
                </a:lnTo>
                <a:lnTo>
                  <a:pt x="4171397" y="4432300"/>
                </a:lnTo>
                <a:lnTo>
                  <a:pt x="4205175" y="4394200"/>
                </a:lnTo>
                <a:lnTo>
                  <a:pt x="2361607" y="4394200"/>
                </a:lnTo>
                <a:lnTo>
                  <a:pt x="2314313" y="4381500"/>
                </a:lnTo>
                <a:lnTo>
                  <a:pt x="2267370" y="4381500"/>
                </a:lnTo>
                <a:lnTo>
                  <a:pt x="2220793" y="4368800"/>
                </a:lnTo>
                <a:lnTo>
                  <a:pt x="2174598" y="4368800"/>
                </a:lnTo>
                <a:lnTo>
                  <a:pt x="1906277" y="4292600"/>
                </a:lnTo>
                <a:lnTo>
                  <a:pt x="1820573" y="4267200"/>
                </a:lnTo>
                <a:lnTo>
                  <a:pt x="1778489" y="4241800"/>
                </a:lnTo>
                <a:lnTo>
                  <a:pt x="1736939" y="4229100"/>
                </a:lnTo>
                <a:lnTo>
                  <a:pt x="1695936" y="4203700"/>
                </a:lnTo>
                <a:lnTo>
                  <a:pt x="1655496" y="4191000"/>
                </a:lnTo>
                <a:lnTo>
                  <a:pt x="1576367" y="4140200"/>
                </a:lnTo>
                <a:lnTo>
                  <a:pt x="1537707" y="4114800"/>
                </a:lnTo>
                <a:lnTo>
                  <a:pt x="1499671" y="4089400"/>
                </a:lnTo>
                <a:lnTo>
                  <a:pt x="1462274" y="4064000"/>
                </a:lnTo>
                <a:lnTo>
                  <a:pt x="1425530" y="4038600"/>
                </a:lnTo>
                <a:lnTo>
                  <a:pt x="1389456" y="4013200"/>
                </a:lnTo>
                <a:lnTo>
                  <a:pt x="1354066" y="3987800"/>
                </a:lnTo>
                <a:lnTo>
                  <a:pt x="1319375" y="3962400"/>
                </a:lnTo>
                <a:lnTo>
                  <a:pt x="1285399" y="3924300"/>
                </a:lnTo>
                <a:lnTo>
                  <a:pt x="1252152" y="3898900"/>
                </a:lnTo>
                <a:lnTo>
                  <a:pt x="1219650" y="3873500"/>
                </a:lnTo>
                <a:lnTo>
                  <a:pt x="1187908" y="3835400"/>
                </a:lnTo>
                <a:lnTo>
                  <a:pt x="1156942" y="3797300"/>
                </a:lnTo>
                <a:lnTo>
                  <a:pt x="1126765" y="3771900"/>
                </a:lnTo>
                <a:lnTo>
                  <a:pt x="1097394" y="3733800"/>
                </a:lnTo>
                <a:lnTo>
                  <a:pt x="1068844" y="3695700"/>
                </a:lnTo>
                <a:lnTo>
                  <a:pt x="1041129" y="3657600"/>
                </a:lnTo>
                <a:lnTo>
                  <a:pt x="1014265" y="3632200"/>
                </a:lnTo>
                <a:lnTo>
                  <a:pt x="988268" y="3594100"/>
                </a:lnTo>
                <a:lnTo>
                  <a:pt x="963151" y="3556000"/>
                </a:lnTo>
                <a:lnTo>
                  <a:pt x="938931" y="3517900"/>
                </a:lnTo>
                <a:lnTo>
                  <a:pt x="915622" y="3479800"/>
                </a:lnTo>
                <a:lnTo>
                  <a:pt x="893240" y="3429000"/>
                </a:lnTo>
                <a:lnTo>
                  <a:pt x="871800" y="3390900"/>
                </a:lnTo>
                <a:lnTo>
                  <a:pt x="851316" y="3352800"/>
                </a:lnTo>
                <a:lnTo>
                  <a:pt x="831805" y="3314700"/>
                </a:lnTo>
                <a:lnTo>
                  <a:pt x="813281" y="3263900"/>
                </a:lnTo>
                <a:lnTo>
                  <a:pt x="795759" y="3225800"/>
                </a:lnTo>
                <a:lnTo>
                  <a:pt x="779255" y="3187700"/>
                </a:lnTo>
                <a:lnTo>
                  <a:pt x="763783" y="3136900"/>
                </a:lnTo>
                <a:lnTo>
                  <a:pt x="749360" y="3098800"/>
                </a:lnTo>
                <a:lnTo>
                  <a:pt x="735999" y="3048000"/>
                </a:lnTo>
                <a:lnTo>
                  <a:pt x="723717" y="3009900"/>
                </a:lnTo>
                <a:lnTo>
                  <a:pt x="712528" y="2959100"/>
                </a:lnTo>
                <a:lnTo>
                  <a:pt x="702447" y="2921000"/>
                </a:lnTo>
                <a:lnTo>
                  <a:pt x="693490" y="2870200"/>
                </a:lnTo>
                <a:lnTo>
                  <a:pt x="685672" y="2819400"/>
                </a:lnTo>
                <a:lnTo>
                  <a:pt x="679007" y="2781300"/>
                </a:lnTo>
                <a:lnTo>
                  <a:pt x="673512" y="2730500"/>
                </a:lnTo>
                <a:lnTo>
                  <a:pt x="669200" y="2679700"/>
                </a:lnTo>
                <a:lnTo>
                  <a:pt x="666089" y="2628900"/>
                </a:lnTo>
                <a:lnTo>
                  <a:pt x="664191" y="2578100"/>
                </a:lnTo>
                <a:lnTo>
                  <a:pt x="663524" y="2540000"/>
                </a:lnTo>
                <a:lnTo>
                  <a:pt x="664191" y="2489200"/>
                </a:lnTo>
                <a:lnTo>
                  <a:pt x="666089" y="2438400"/>
                </a:lnTo>
                <a:lnTo>
                  <a:pt x="669200" y="2387600"/>
                </a:lnTo>
                <a:lnTo>
                  <a:pt x="673512" y="2336800"/>
                </a:lnTo>
                <a:lnTo>
                  <a:pt x="679007" y="2298700"/>
                </a:lnTo>
                <a:lnTo>
                  <a:pt x="685672" y="2247900"/>
                </a:lnTo>
                <a:lnTo>
                  <a:pt x="693490" y="2197100"/>
                </a:lnTo>
                <a:lnTo>
                  <a:pt x="702447" y="2159000"/>
                </a:lnTo>
                <a:lnTo>
                  <a:pt x="712528" y="2108200"/>
                </a:lnTo>
                <a:lnTo>
                  <a:pt x="723717" y="2057400"/>
                </a:lnTo>
                <a:lnTo>
                  <a:pt x="735999" y="2019300"/>
                </a:lnTo>
                <a:lnTo>
                  <a:pt x="749360" y="1968500"/>
                </a:lnTo>
                <a:lnTo>
                  <a:pt x="763783" y="1930400"/>
                </a:lnTo>
                <a:lnTo>
                  <a:pt x="779255" y="1879600"/>
                </a:lnTo>
                <a:lnTo>
                  <a:pt x="795759" y="1841500"/>
                </a:lnTo>
                <a:lnTo>
                  <a:pt x="813281" y="1803400"/>
                </a:lnTo>
                <a:lnTo>
                  <a:pt x="831805" y="1752600"/>
                </a:lnTo>
                <a:lnTo>
                  <a:pt x="851316" y="1714500"/>
                </a:lnTo>
                <a:lnTo>
                  <a:pt x="871800" y="1676400"/>
                </a:lnTo>
                <a:lnTo>
                  <a:pt x="893240" y="1638300"/>
                </a:lnTo>
                <a:lnTo>
                  <a:pt x="915622" y="1600200"/>
                </a:lnTo>
                <a:lnTo>
                  <a:pt x="938931" y="1562100"/>
                </a:lnTo>
                <a:lnTo>
                  <a:pt x="963151" y="1511300"/>
                </a:lnTo>
                <a:lnTo>
                  <a:pt x="988268" y="1485900"/>
                </a:lnTo>
                <a:lnTo>
                  <a:pt x="1014265" y="1447800"/>
                </a:lnTo>
                <a:lnTo>
                  <a:pt x="1041129" y="1409700"/>
                </a:lnTo>
                <a:lnTo>
                  <a:pt x="1068844" y="1371600"/>
                </a:lnTo>
                <a:lnTo>
                  <a:pt x="1097394" y="1333500"/>
                </a:lnTo>
                <a:lnTo>
                  <a:pt x="1126765" y="1295400"/>
                </a:lnTo>
                <a:lnTo>
                  <a:pt x="1156942" y="1270000"/>
                </a:lnTo>
                <a:lnTo>
                  <a:pt x="1187908" y="1231900"/>
                </a:lnTo>
                <a:lnTo>
                  <a:pt x="1219650" y="1206500"/>
                </a:lnTo>
                <a:lnTo>
                  <a:pt x="1252152" y="1168400"/>
                </a:lnTo>
                <a:lnTo>
                  <a:pt x="1285399" y="1143000"/>
                </a:lnTo>
                <a:lnTo>
                  <a:pt x="1319375" y="1104900"/>
                </a:lnTo>
                <a:lnTo>
                  <a:pt x="1354066" y="1079500"/>
                </a:lnTo>
                <a:lnTo>
                  <a:pt x="1389456" y="1054100"/>
                </a:lnTo>
                <a:lnTo>
                  <a:pt x="1425530" y="1028700"/>
                </a:lnTo>
                <a:lnTo>
                  <a:pt x="1462274" y="1003300"/>
                </a:lnTo>
                <a:lnTo>
                  <a:pt x="1499671" y="977900"/>
                </a:lnTo>
                <a:lnTo>
                  <a:pt x="1537707" y="952500"/>
                </a:lnTo>
                <a:lnTo>
                  <a:pt x="1576367" y="927100"/>
                </a:lnTo>
                <a:lnTo>
                  <a:pt x="1615635" y="901700"/>
                </a:lnTo>
                <a:lnTo>
                  <a:pt x="1655496" y="889000"/>
                </a:lnTo>
                <a:lnTo>
                  <a:pt x="1736939" y="838200"/>
                </a:lnTo>
                <a:lnTo>
                  <a:pt x="1778489" y="825500"/>
                </a:lnTo>
                <a:lnTo>
                  <a:pt x="1820573" y="800100"/>
                </a:lnTo>
                <a:lnTo>
                  <a:pt x="2083410" y="723900"/>
                </a:lnTo>
                <a:lnTo>
                  <a:pt x="2174598" y="698500"/>
                </a:lnTo>
                <a:lnTo>
                  <a:pt x="2220793" y="698500"/>
                </a:lnTo>
                <a:lnTo>
                  <a:pt x="2267370" y="685800"/>
                </a:lnTo>
                <a:lnTo>
                  <a:pt x="2314313" y="685800"/>
                </a:lnTo>
                <a:lnTo>
                  <a:pt x="2361607" y="673100"/>
                </a:lnTo>
                <a:lnTo>
                  <a:pt x="4205175" y="673100"/>
                </a:lnTo>
                <a:lnTo>
                  <a:pt x="4171397" y="635000"/>
                </a:lnTo>
                <a:lnTo>
                  <a:pt x="4137062" y="609600"/>
                </a:lnTo>
                <a:lnTo>
                  <a:pt x="4102180" y="584200"/>
                </a:lnTo>
                <a:lnTo>
                  <a:pt x="4066760" y="546100"/>
                </a:lnTo>
                <a:lnTo>
                  <a:pt x="4030810" y="520700"/>
                </a:lnTo>
                <a:lnTo>
                  <a:pt x="3957353" y="469900"/>
                </a:lnTo>
                <a:lnTo>
                  <a:pt x="3881880" y="419100"/>
                </a:lnTo>
                <a:lnTo>
                  <a:pt x="3804459" y="368300"/>
                </a:lnTo>
                <a:lnTo>
                  <a:pt x="3725159" y="317500"/>
                </a:lnTo>
                <a:lnTo>
                  <a:pt x="3684825" y="292100"/>
                </a:lnTo>
                <a:lnTo>
                  <a:pt x="3644048" y="279400"/>
                </a:lnTo>
                <a:lnTo>
                  <a:pt x="3561195" y="228600"/>
                </a:lnTo>
                <a:lnTo>
                  <a:pt x="3519137" y="215900"/>
                </a:lnTo>
                <a:lnTo>
                  <a:pt x="3476669" y="190500"/>
                </a:lnTo>
                <a:lnTo>
                  <a:pt x="3390539" y="165100"/>
                </a:lnTo>
                <a:lnTo>
                  <a:pt x="3346894" y="139700"/>
                </a:lnTo>
                <a:lnTo>
                  <a:pt x="3031353" y="50800"/>
                </a:lnTo>
                <a:lnTo>
                  <a:pt x="2984946" y="50800"/>
                </a:lnTo>
                <a:lnTo>
                  <a:pt x="2891222" y="25400"/>
                </a:lnTo>
                <a:close/>
              </a:path>
              <a:path w="4970780" h="4813300">
                <a:moveTo>
                  <a:pt x="4970487" y="2984500"/>
                </a:moveTo>
                <a:lnTo>
                  <a:pt x="4209897" y="3238500"/>
                </a:lnTo>
                <a:lnTo>
                  <a:pt x="4191397" y="3289300"/>
                </a:lnTo>
                <a:lnTo>
                  <a:pt x="4171824" y="3327400"/>
                </a:lnTo>
                <a:lnTo>
                  <a:pt x="4151196" y="3365500"/>
                </a:lnTo>
                <a:lnTo>
                  <a:pt x="4129529" y="3416300"/>
                </a:lnTo>
                <a:lnTo>
                  <a:pt x="4106841" y="3454400"/>
                </a:lnTo>
                <a:lnTo>
                  <a:pt x="4083147" y="3492500"/>
                </a:lnTo>
                <a:lnTo>
                  <a:pt x="4058466" y="3530600"/>
                </a:lnTo>
                <a:lnTo>
                  <a:pt x="4032813" y="3568700"/>
                </a:lnTo>
                <a:lnTo>
                  <a:pt x="4006207" y="3606800"/>
                </a:lnTo>
                <a:lnTo>
                  <a:pt x="3978663" y="3644900"/>
                </a:lnTo>
                <a:lnTo>
                  <a:pt x="3950199" y="3683000"/>
                </a:lnTo>
                <a:lnTo>
                  <a:pt x="3920831" y="3721100"/>
                </a:lnTo>
                <a:lnTo>
                  <a:pt x="3890577" y="3759200"/>
                </a:lnTo>
                <a:lnTo>
                  <a:pt x="3859453" y="3797300"/>
                </a:lnTo>
                <a:lnTo>
                  <a:pt x="3827477" y="3835400"/>
                </a:lnTo>
                <a:lnTo>
                  <a:pt x="3794664" y="3860800"/>
                </a:lnTo>
                <a:lnTo>
                  <a:pt x="3761033" y="3898900"/>
                </a:lnTo>
                <a:lnTo>
                  <a:pt x="3726599" y="3924300"/>
                </a:lnTo>
                <a:lnTo>
                  <a:pt x="3691381" y="3962400"/>
                </a:lnTo>
                <a:lnTo>
                  <a:pt x="3655394" y="3987800"/>
                </a:lnTo>
                <a:lnTo>
                  <a:pt x="3618656" y="4013200"/>
                </a:lnTo>
                <a:lnTo>
                  <a:pt x="3581183" y="4051300"/>
                </a:lnTo>
                <a:lnTo>
                  <a:pt x="3542993" y="4076700"/>
                </a:lnTo>
                <a:lnTo>
                  <a:pt x="3504102" y="4102100"/>
                </a:lnTo>
                <a:lnTo>
                  <a:pt x="3464528" y="4127500"/>
                </a:lnTo>
                <a:lnTo>
                  <a:pt x="3424286" y="4152900"/>
                </a:lnTo>
                <a:lnTo>
                  <a:pt x="3383395" y="4165600"/>
                </a:lnTo>
                <a:lnTo>
                  <a:pt x="3299730" y="4216400"/>
                </a:lnTo>
                <a:lnTo>
                  <a:pt x="3256990" y="4229100"/>
                </a:lnTo>
                <a:lnTo>
                  <a:pt x="3213668" y="4254500"/>
                </a:lnTo>
                <a:lnTo>
                  <a:pt x="3169780" y="4267200"/>
                </a:lnTo>
                <a:lnTo>
                  <a:pt x="3125344" y="4292600"/>
                </a:lnTo>
                <a:lnTo>
                  <a:pt x="2848153" y="4368800"/>
                </a:lnTo>
                <a:lnTo>
                  <a:pt x="2800350" y="4368800"/>
                </a:lnTo>
                <a:lnTo>
                  <a:pt x="2752133" y="4381500"/>
                </a:lnTo>
                <a:lnTo>
                  <a:pt x="2703521" y="4381500"/>
                </a:lnTo>
                <a:lnTo>
                  <a:pt x="2654528" y="4394200"/>
                </a:lnTo>
                <a:lnTo>
                  <a:pt x="4205175" y="4394200"/>
                </a:lnTo>
                <a:lnTo>
                  <a:pt x="4238390" y="4368800"/>
                </a:lnTo>
                <a:lnTo>
                  <a:pt x="4271031" y="4330700"/>
                </a:lnTo>
                <a:lnTo>
                  <a:pt x="4303091" y="4305300"/>
                </a:lnTo>
                <a:lnTo>
                  <a:pt x="4334560" y="4267200"/>
                </a:lnTo>
                <a:lnTo>
                  <a:pt x="4365431" y="4229100"/>
                </a:lnTo>
                <a:lnTo>
                  <a:pt x="4395695" y="4203700"/>
                </a:lnTo>
                <a:lnTo>
                  <a:pt x="4425342" y="4165600"/>
                </a:lnTo>
                <a:lnTo>
                  <a:pt x="4454365" y="4127500"/>
                </a:lnTo>
                <a:lnTo>
                  <a:pt x="4482755" y="4089400"/>
                </a:lnTo>
                <a:lnTo>
                  <a:pt x="4510503" y="4051300"/>
                </a:lnTo>
                <a:lnTo>
                  <a:pt x="4537600" y="4013200"/>
                </a:lnTo>
                <a:lnTo>
                  <a:pt x="4564039" y="3975100"/>
                </a:lnTo>
                <a:lnTo>
                  <a:pt x="4589810" y="3937000"/>
                </a:lnTo>
                <a:lnTo>
                  <a:pt x="4614905" y="3898900"/>
                </a:lnTo>
                <a:lnTo>
                  <a:pt x="4639316" y="3860800"/>
                </a:lnTo>
                <a:lnTo>
                  <a:pt x="4663033" y="3822700"/>
                </a:lnTo>
                <a:lnTo>
                  <a:pt x="4686048" y="3784600"/>
                </a:lnTo>
                <a:lnTo>
                  <a:pt x="4708352" y="3746500"/>
                </a:lnTo>
                <a:lnTo>
                  <a:pt x="4729937" y="3708400"/>
                </a:lnTo>
                <a:lnTo>
                  <a:pt x="4750795" y="3657600"/>
                </a:lnTo>
                <a:lnTo>
                  <a:pt x="4770916" y="3619500"/>
                </a:lnTo>
                <a:lnTo>
                  <a:pt x="4790293" y="3581400"/>
                </a:lnTo>
                <a:lnTo>
                  <a:pt x="4808916" y="3530600"/>
                </a:lnTo>
                <a:lnTo>
                  <a:pt x="4826776" y="3492500"/>
                </a:lnTo>
                <a:lnTo>
                  <a:pt x="4843867" y="3441700"/>
                </a:lnTo>
                <a:lnTo>
                  <a:pt x="4860177" y="3403600"/>
                </a:lnTo>
                <a:lnTo>
                  <a:pt x="4875700" y="3365500"/>
                </a:lnTo>
                <a:lnTo>
                  <a:pt x="4890427" y="3314700"/>
                </a:lnTo>
                <a:lnTo>
                  <a:pt x="4904348" y="3263900"/>
                </a:lnTo>
                <a:lnTo>
                  <a:pt x="4917456" y="3225800"/>
                </a:lnTo>
                <a:lnTo>
                  <a:pt x="4929741" y="3175000"/>
                </a:lnTo>
                <a:lnTo>
                  <a:pt x="4941195" y="3136900"/>
                </a:lnTo>
                <a:lnTo>
                  <a:pt x="4951810" y="3086100"/>
                </a:lnTo>
                <a:lnTo>
                  <a:pt x="4961577" y="3035300"/>
                </a:lnTo>
                <a:lnTo>
                  <a:pt x="4970487" y="2997200"/>
                </a:lnTo>
                <a:lnTo>
                  <a:pt x="4969725" y="2997200"/>
                </a:lnTo>
                <a:lnTo>
                  <a:pt x="4970487" y="2984500"/>
                </a:lnTo>
                <a:close/>
              </a:path>
              <a:path w="4970780" h="4813300">
                <a:moveTo>
                  <a:pt x="4205175" y="673100"/>
                </a:moveTo>
                <a:lnTo>
                  <a:pt x="2654528" y="673100"/>
                </a:lnTo>
                <a:lnTo>
                  <a:pt x="2703521" y="685800"/>
                </a:lnTo>
                <a:lnTo>
                  <a:pt x="2752133" y="685800"/>
                </a:lnTo>
                <a:lnTo>
                  <a:pt x="2848153" y="711200"/>
                </a:lnTo>
                <a:lnTo>
                  <a:pt x="2895526" y="711200"/>
                </a:lnTo>
                <a:lnTo>
                  <a:pt x="3080376" y="762000"/>
                </a:lnTo>
                <a:lnTo>
                  <a:pt x="3125344" y="787400"/>
                </a:lnTo>
                <a:lnTo>
                  <a:pt x="3213668" y="812800"/>
                </a:lnTo>
                <a:lnTo>
                  <a:pt x="3256990" y="838200"/>
                </a:lnTo>
                <a:lnTo>
                  <a:pt x="3299730" y="850900"/>
                </a:lnTo>
                <a:lnTo>
                  <a:pt x="3341870" y="876300"/>
                </a:lnTo>
                <a:lnTo>
                  <a:pt x="3424286" y="927100"/>
                </a:lnTo>
                <a:lnTo>
                  <a:pt x="3464528" y="939800"/>
                </a:lnTo>
                <a:lnTo>
                  <a:pt x="3504102" y="965200"/>
                </a:lnTo>
                <a:lnTo>
                  <a:pt x="3542993" y="990600"/>
                </a:lnTo>
                <a:lnTo>
                  <a:pt x="3581183" y="1028700"/>
                </a:lnTo>
                <a:lnTo>
                  <a:pt x="3618656" y="1054100"/>
                </a:lnTo>
                <a:lnTo>
                  <a:pt x="3655394" y="1079500"/>
                </a:lnTo>
                <a:lnTo>
                  <a:pt x="3691381" y="1104900"/>
                </a:lnTo>
                <a:lnTo>
                  <a:pt x="3726599" y="1143000"/>
                </a:lnTo>
                <a:lnTo>
                  <a:pt x="3761033" y="1168400"/>
                </a:lnTo>
                <a:lnTo>
                  <a:pt x="3794664" y="1206500"/>
                </a:lnTo>
                <a:lnTo>
                  <a:pt x="3827477" y="1244600"/>
                </a:lnTo>
                <a:lnTo>
                  <a:pt x="3859453" y="1270000"/>
                </a:lnTo>
                <a:lnTo>
                  <a:pt x="3890577" y="1308100"/>
                </a:lnTo>
                <a:lnTo>
                  <a:pt x="3920831" y="1346200"/>
                </a:lnTo>
                <a:lnTo>
                  <a:pt x="3950199" y="1384300"/>
                </a:lnTo>
                <a:lnTo>
                  <a:pt x="3978663" y="1422400"/>
                </a:lnTo>
                <a:lnTo>
                  <a:pt x="4006207" y="1460500"/>
                </a:lnTo>
                <a:lnTo>
                  <a:pt x="4032813" y="1498600"/>
                </a:lnTo>
                <a:lnTo>
                  <a:pt x="4058466" y="1536700"/>
                </a:lnTo>
                <a:lnTo>
                  <a:pt x="4083147" y="1574800"/>
                </a:lnTo>
                <a:lnTo>
                  <a:pt x="4106841" y="1612900"/>
                </a:lnTo>
                <a:lnTo>
                  <a:pt x="4129529" y="1651000"/>
                </a:lnTo>
                <a:lnTo>
                  <a:pt x="4151196" y="1701800"/>
                </a:lnTo>
                <a:lnTo>
                  <a:pt x="4171824" y="1739900"/>
                </a:lnTo>
                <a:lnTo>
                  <a:pt x="4191397" y="1790700"/>
                </a:lnTo>
                <a:lnTo>
                  <a:pt x="4209897" y="1828800"/>
                </a:lnTo>
                <a:lnTo>
                  <a:pt x="4970487" y="2082800"/>
                </a:lnTo>
                <a:lnTo>
                  <a:pt x="4961577" y="2032000"/>
                </a:lnTo>
                <a:lnTo>
                  <a:pt x="4951810" y="1981200"/>
                </a:lnTo>
                <a:lnTo>
                  <a:pt x="4941195" y="1943100"/>
                </a:lnTo>
                <a:lnTo>
                  <a:pt x="4929741" y="1892300"/>
                </a:lnTo>
                <a:lnTo>
                  <a:pt x="4917456" y="1841500"/>
                </a:lnTo>
                <a:lnTo>
                  <a:pt x="4904348" y="1803400"/>
                </a:lnTo>
                <a:lnTo>
                  <a:pt x="4890427" y="1752600"/>
                </a:lnTo>
                <a:lnTo>
                  <a:pt x="4875700" y="1714500"/>
                </a:lnTo>
                <a:lnTo>
                  <a:pt x="4860177" y="1663700"/>
                </a:lnTo>
                <a:lnTo>
                  <a:pt x="4843867" y="1625600"/>
                </a:lnTo>
                <a:lnTo>
                  <a:pt x="4826776" y="1574800"/>
                </a:lnTo>
                <a:lnTo>
                  <a:pt x="4808916" y="1536700"/>
                </a:lnTo>
                <a:lnTo>
                  <a:pt x="4790293" y="1498600"/>
                </a:lnTo>
                <a:lnTo>
                  <a:pt x="4770916" y="1447800"/>
                </a:lnTo>
                <a:lnTo>
                  <a:pt x="4750795" y="1409700"/>
                </a:lnTo>
                <a:lnTo>
                  <a:pt x="4729937" y="1371600"/>
                </a:lnTo>
                <a:lnTo>
                  <a:pt x="4708352" y="1320800"/>
                </a:lnTo>
                <a:lnTo>
                  <a:pt x="4686048" y="1282700"/>
                </a:lnTo>
                <a:lnTo>
                  <a:pt x="4663033" y="1244600"/>
                </a:lnTo>
                <a:lnTo>
                  <a:pt x="4639316" y="1206500"/>
                </a:lnTo>
                <a:lnTo>
                  <a:pt x="4614905" y="1168400"/>
                </a:lnTo>
                <a:lnTo>
                  <a:pt x="4589810" y="1130300"/>
                </a:lnTo>
                <a:lnTo>
                  <a:pt x="4564039" y="1092200"/>
                </a:lnTo>
                <a:lnTo>
                  <a:pt x="4537600" y="1054100"/>
                </a:lnTo>
                <a:lnTo>
                  <a:pt x="4510503" y="1016000"/>
                </a:lnTo>
                <a:lnTo>
                  <a:pt x="4482755" y="977900"/>
                </a:lnTo>
                <a:lnTo>
                  <a:pt x="4454365" y="939800"/>
                </a:lnTo>
                <a:lnTo>
                  <a:pt x="4425342" y="901700"/>
                </a:lnTo>
                <a:lnTo>
                  <a:pt x="4395695" y="876300"/>
                </a:lnTo>
                <a:lnTo>
                  <a:pt x="4365431" y="838200"/>
                </a:lnTo>
                <a:lnTo>
                  <a:pt x="4334560" y="800100"/>
                </a:lnTo>
                <a:lnTo>
                  <a:pt x="4303091" y="762000"/>
                </a:lnTo>
                <a:lnTo>
                  <a:pt x="4271031" y="736600"/>
                </a:lnTo>
                <a:lnTo>
                  <a:pt x="4238390" y="698500"/>
                </a:lnTo>
                <a:lnTo>
                  <a:pt x="4205175" y="673100"/>
                </a:lnTo>
                <a:close/>
              </a:path>
              <a:path w="4970780" h="4813300">
                <a:moveTo>
                  <a:pt x="2796341" y="12700"/>
                </a:moveTo>
                <a:lnTo>
                  <a:pt x="2219978" y="12700"/>
                </a:lnTo>
                <a:lnTo>
                  <a:pt x="2173266" y="25400"/>
                </a:lnTo>
                <a:lnTo>
                  <a:pt x="2843922" y="25400"/>
                </a:lnTo>
                <a:lnTo>
                  <a:pt x="2796341" y="12700"/>
                </a:lnTo>
                <a:close/>
              </a:path>
              <a:path w="4970780" h="4813300">
                <a:moveTo>
                  <a:pt x="2700372" y="0"/>
                </a:moveTo>
                <a:lnTo>
                  <a:pt x="2314176" y="0"/>
                </a:lnTo>
                <a:lnTo>
                  <a:pt x="2266950" y="12700"/>
                </a:lnTo>
                <a:lnTo>
                  <a:pt x="2748488" y="12700"/>
                </a:lnTo>
                <a:lnTo>
                  <a:pt x="27003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6670" y="1757312"/>
            <a:ext cx="3843020" cy="2202815"/>
          </a:xfrm>
          <a:custGeom>
            <a:avLst/>
            <a:gdLst/>
            <a:ahLst/>
            <a:cxnLst/>
            <a:rect l="l" t="t" r="r" b="b"/>
            <a:pathLst>
              <a:path w="3843020" h="2202815">
                <a:moveTo>
                  <a:pt x="14911" y="2198014"/>
                </a:moveTo>
                <a:lnTo>
                  <a:pt x="3365" y="2198014"/>
                </a:lnTo>
                <a:lnTo>
                  <a:pt x="0" y="2202281"/>
                </a:lnTo>
                <a:lnTo>
                  <a:pt x="14911" y="2198014"/>
                </a:lnTo>
                <a:close/>
              </a:path>
              <a:path w="3843020" h="2202815">
                <a:moveTo>
                  <a:pt x="0" y="3416"/>
                </a:moveTo>
                <a:lnTo>
                  <a:pt x="845248" y="1100975"/>
                </a:lnTo>
                <a:lnTo>
                  <a:pt x="0" y="2198954"/>
                </a:lnTo>
                <a:lnTo>
                  <a:pt x="3365" y="2198014"/>
                </a:lnTo>
                <a:lnTo>
                  <a:pt x="14911" y="2198014"/>
                </a:lnTo>
                <a:lnTo>
                  <a:pt x="3842512" y="1102690"/>
                </a:lnTo>
                <a:lnTo>
                  <a:pt x="3836530" y="1100975"/>
                </a:lnTo>
                <a:lnTo>
                  <a:pt x="3842512" y="1099235"/>
                </a:lnTo>
                <a:lnTo>
                  <a:pt x="15360" y="4394"/>
                </a:lnTo>
                <a:lnTo>
                  <a:pt x="3365" y="4394"/>
                </a:lnTo>
                <a:lnTo>
                  <a:pt x="0" y="3416"/>
                </a:lnTo>
                <a:close/>
              </a:path>
              <a:path w="3843020" h="2202815">
                <a:moveTo>
                  <a:pt x="0" y="0"/>
                </a:moveTo>
                <a:lnTo>
                  <a:pt x="3365" y="4394"/>
                </a:lnTo>
                <a:lnTo>
                  <a:pt x="15360" y="439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08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782"/>
                </a:lnTo>
                <a:lnTo>
                  <a:pt x="5198529" y="926782"/>
                </a:lnTo>
                <a:lnTo>
                  <a:pt x="5646051" y="470306"/>
                </a:lnTo>
                <a:lnTo>
                  <a:pt x="9144000" y="470306"/>
                </a:lnTo>
                <a:lnTo>
                  <a:pt x="914400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90500"/>
          </a:xfrm>
          <a:custGeom>
            <a:avLst/>
            <a:gdLst/>
            <a:ahLst/>
            <a:cxnLst/>
            <a:rect l="l" t="t" r="r" b="b"/>
            <a:pathLst>
              <a:path w="9144000" h="190500">
                <a:moveTo>
                  <a:pt x="0" y="190246"/>
                </a:moveTo>
                <a:lnTo>
                  <a:pt x="9144000" y="190246"/>
                </a:lnTo>
                <a:lnTo>
                  <a:pt x="9144000" y="0"/>
                </a:lnTo>
                <a:lnTo>
                  <a:pt x="0" y="0"/>
                </a:lnTo>
                <a:lnTo>
                  <a:pt x="0" y="190246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1647" y="0"/>
            <a:ext cx="1862353" cy="127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4175" y="2603042"/>
            <a:ext cx="2559824" cy="127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2904" y="1301521"/>
            <a:ext cx="2211095" cy="1273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4608" y="3904564"/>
            <a:ext cx="2899391" cy="1238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1968" y="184245"/>
            <a:ext cx="471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380" dirty="0"/>
              <a:t>Extended</a:t>
            </a:r>
            <a:r>
              <a:rPr sz="3600" u="none" spc="160" dirty="0"/>
              <a:t> </a:t>
            </a:r>
            <a:r>
              <a:rPr sz="3600" u="none" spc="265" dirty="0"/>
              <a:t>Operations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444500" y="1305794"/>
            <a:ext cx="5550535" cy="11449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i="1" spc="10" dirty="0">
                <a:solidFill>
                  <a:srgbClr val="243E8C"/>
                </a:solidFill>
                <a:latin typeface="Arial"/>
                <a:cs typeface="Arial"/>
              </a:rPr>
              <a:t>STEALTH </a:t>
            </a:r>
            <a:r>
              <a:rPr sz="1400" i="1" spc="35" dirty="0">
                <a:solidFill>
                  <a:srgbClr val="243E8C"/>
                </a:solidFill>
                <a:latin typeface="Arial"/>
                <a:cs typeface="Arial"/>
              </a:rPr>
              <a:t>POWER</a:t>
            </a:r>
            <a:r>
              <a:rPr sz="1400" i="1" spc="-270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243E8C"/>
                </a:solidFill>
                <a:latin typeface="Arial"/>
                <a:cs typeface="Arial"/>
              </a:rPr>
              <a:t>INTELLIGENT </a:t>
            </a:r>
            <a:r>
              <a:rPr sz="1400" i="1" dirty="0">
                <a:solidFill>
                  <a:srgbClr val="243E8C"/>
                </a:solidFill>
                <a:latin typeface="Arial"/>
                <a:cs typeface="Arial"/>
              </a:rPr>
              <a:t>ENERGY </a:t>
            </a:r>
            <a:r>
              <a:rPr sz="1400" i="1" spc="-20" dirty="0">
                <a:solidFill>
                  <a:srgbClr val="243E8C"/>
                </a:solidFill>
                <a:latin typeface="Arial"/>
                <a:cs typeface="Arial"/>
              </a:rPr>
              <a:t>SYSTEMS </a:t>
            </a:r>
            <a:r>
              <a:rPr sz="1400" i="1" spc="0" dirty="0">
                <a:solidFill>
                  <a:srgbClr val="243E8C"/>
                </a:solidFill>
                <a:latin typeface="Arial"/>
                <a:cs typeface="Arial"/>
              </a:rPr>
              <a:t>(“SPIES”)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75"/>
              </a:spcBef>
            </a:pPr>
            <a:r>
              <a:rPr sz="1200" spc="75" dirty="0">
                <a:latin typeface="Calibri"/>
                <a:cs typeface="Calibri"/>
              </a:rPr>
              <a:t>stores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vehicle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produced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energy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as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quickly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as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possible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without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overloading  </a:t>
            </a:r>
            <a:r>
              <a:rPr sz="1200" spc="30" dirty="0">
                <a:latin typeface="Lucida Sans Unicode"/>
                <a:cs typeface="Lucida Sans Unicode"/>
              </a:rPr>
              <a:t>the </a:t>
            </a:r>
            <a:r>
              <a:rPr sz="1200" spc="-5" dirty="0">
                <a:latin typeface="Lucida Sans Unicode"/>
                <a:cs typeface="Lucida Sans Unicode"/>
              </a:rPr>
              <a:t>platform‘s </a:t>
            </a:r>
            <a:r>
              <a:rPr sz="1200" spc="-15" dirty="0">
                <a:latin typeface="Lucida Sans Unicode"/>
                <a:cs typeface="Lucida Sans Unicode"/>
              </a:rPr>
              <a:t>existing </a:t>
            </a:r>
            <a:r>
              <a:rPr sz="1200" spc="5" dirty="0">
                <a:latin typeface="Lucida Sans Unicode"/>
                <a:cs typeface="Lucida Sans Unicode"/>
              </a:rPr>
              <a:t>alternator</a:t>
            </a:r>
            <a:r>
              <a:rPr sz="1200" spc="-280" dirty="0">
                <a:latin typeface="Lucida Sans Unicode"/>
                <a:cs typeface="Lucida Sans Unicode"/>
              </a:rPr>
              <a:t> </a:t>
            </a:r>
            <a:r>
              <a:rPr sz="1200" spc="0" dirty="0">
                <a:latin typeface="Lucida Sans Unicode"/>
                <a:cs typeface="Lucida Sans Unicode"/>
              </a:rPr>
              <a:t>capacity.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Our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30" dirty="0">
                <a:solidFill>
                  <a:srgbClr val="243E8C"/>
                </a:solidFill>
                <a:latin typeface="Calibri"/>
                <a:cs typeface="Calibri"/>
              </a:rPr>
              <a:t>smart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40" dirty="0">
                <a:solidFill>
                  <a:srgbClr val="243E8C"/>
                </a:solidFill>
                <a:latin typeface="Calibri"/>
                <a:cs typeface="Calibri"/>
              </a:rPr>
              <a:t>mobile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125" dirty="0">
                <a:solidFill>
                  <a:srgbClr val="243E8C"/>
                </a:solidFill>
                <a:latin typeface="Calibri"/>
                <a:cs typeface="Calibri"/>
              </a:rPr>
              <a:t>systems</a:t>
            </a:r>
            <a:r>
              <a:rPr sz="1200" spc="10" dirty="0">
                <a:solidFill>
                  <a:srgbClr val="243E8C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43E8C"/>
                </a:solidFill>
                <a:latin typeface="Calibri"/>
                <a:cs typeface="Calibri"/>
              </a:rPr>
              <a:t>offer: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1962" y="3656248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280987" y="561975"/>
                </a:moveTo>
                <a:lnTo>
                  <a:pt x="326564" y="558297"/>
                </a:lnTo>
                <a:lnTo>
                  <a:pt x="369799" y="547649"/>
                </a:lnTo>
                <a:lnTo>
                  <a:pt x="410115" y="530610"/>
                </a:lnTo>
                <a:lnTo>
                  <a:pt x="446933" y="507759"/>
                </a:lnTo>
                <a:lnTo>
                  <a:pt x="479674" y="479674"/>
                </a:lnTo>
                <a:lnTo>
                  <a:pt x="507759" y="446933"/>
                </a:lnTo>
                <a:lnTo>
                  <a:pt x="530610" y="410115"/>
                </a:lnTo>
                <a:lnTo>
                  <a:pt x="547649" y="369799"/>
                </a:lnTo>
                <a:lnTo>
                  <a:pt x="558297" y="326564"/>
                </a:lnTo>
                <a:lnTo>
                  <a:pt x="561975" y="280987"/>
                </a:lnTo>
                <a:lnTo>
                  <a:pt x="558297" y="235410"/>
                </a:lnTo>
                <a:lnTo>
                  <a:pt x="547649" y="192175"/>
                </a:lnTo>
                <a:lnTo>
                  <a:pt x="530610" y="151859"/>
                </a:lnTo>
                <a:lnTo>
                  <a:pt x="507759" y="115041"/>
                </a:lnTo>
                <a:lnTo>
                  <a:pt x="479674" y="82300"/>
                </a:lnTo>
                <a:lnTo>
                  <a:pt x="446933" y="54215"/>
                </a:lnTo>
                <a:lnTo>
                  <a:pt x="410115" y="31364"/>
                </a:lnTo>
                <a:lnTo>
                  <a:pt x="369799" y="14325"/>
                </a:lnTo>
                <a:lnTo>
                  <a:pt x="326564" y="3677"/>
                </a:lnTo>
                <a:lnTo>
                  <a:pt x="280987" y="0"/>
                </a:lnTo>
                <a:lnTo>
                  <a:pt x="235410" y="3677"/>
                </a:lnTo>
                <a:lnTo>
                  <a:pt x="192175" y="14325"/>
                </a:lnTo>
                <a:lnTo>
                  <a:pt x="151859" y="31364"/>
                </a:lnTo>
                <a:lnTo>
                  <a:pt x="115041" y="54215"/>
                </a:lnTo>
                <a:lnTo>
                  <a:pt x="82300" y="82300"/>
                </a:lnTo>
                <a:lnTo>
                  <a:pt x="54215" y="115041"/>
                </a:lnTo>
                <a:lnTo>
                  <a:pt x="31364" y="151859"/>
                </a:lnTo>
                <a:lnTo>
                  <a:pt x="14325" y="192175"/>
                </a:lnTo>
                <a:lnTo>
                  <a:pt x="3677" y="235410"/>
                </a:lnTo>
                <a:lnTo>
                  <a:pt x="0" y="280987"/>
                </a:lnTo>
                <a:lnTo>
                  <a:pt x="3677" y="326564"/>
                </a:lnTo>
                <a:lnTo>
                  <a:pt x="14325" y="369799"/>
                </a:lnTo>
                <a:lnTo>
                  <a:pt x="31364" y="410115"/>
                </a:lnTo>
                <a:lnTo>
                  <a:pt x="54215" y="446933"/>
                </a:lnTo>
                <a:lnTo>
                  <a:pt x="82300" y="479674"/>
                </a:lnTo>
                <a:lnTo>
                  <a:pt x="115041" y="507759"/>
                </a:lnTo>
                <a:lnTo>
                  <a:pt x="151859" y="530610"/>
                </a:lnTo>
                <a:lnTo>
                  <a:pt x="192175" y="547649"/>
                </a:lnTo>
                <a:lnTo>
                  <a:pt x="235410" y="558297"/>
                </a:lnTo>
                <a:lnTo>
                  <a:pt x="280987" y="561975"/>
                </a:lnTo>
                <a:close/>
              </a:path>
            </a:pathLst>
          </a:custGeom>
          <a:ln w="9525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0300" y="3768628"/>
            <a:ext cx="17354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35" dirty="0">
                <a:latin typeface="Calibri"/>
                <a:cs typeface="Calibri"/>
              </a:rPr>
              <a:t>Enhanced </a:t>
            </a:r>
            <a:r>
              <a:rPr sz="1100" spc="65" dirty="0">
                <a:latin typeface="Calibri"/>
                <a:cs typeface="Calibri"/>
              </a:rPr>
              <a:t>“Silent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Watch”  </a:t>
            </a:r>
            <a:r>
              <a:rPr sz="1100" spc="90" dirty="0">
                <a:latin typeface="Calibri"/>
                <a:cs typeface="Calibri"/>
              </a:rPr>
              <a:t>capability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7561" y="3768628"/>
            <a:ext cx="13309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30" dirty="0">
                <a:latin typeface="Calibri"/>
                <a:cs typeface="Calibri"/>
              </a:rPr>
              <a:t>Emergency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vehicle  </a:t>
            </a:r>
            <a:r>
              <a:rPr sz="1100" spc="140" dirty="0">
                <a:latin typeface="Calibri"/>
                <a:cs typeface="Calibri"/>
              </a:rPr>
              <a:t>jump </a:t>
            </a:r>
            <a:r>
              <a:rPr sz="1100" spc="65" dirty="0">
                <a:latin typeface="Calibri"/>
                <a:cs typeface="Calibri"/>
              </a:rPr>
              <a:t>start</a:t>
            </a:r>
            <a:r>
              <a:rPr sz="1100" spc="-13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feature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2926" y="3806582"/>
            <a:ext cx="320040" cy="261620"/>
          </a:xfrm>
          <a:custGeom>
            <a:avLst/>
            <a:gdLst/>
            <a:ahLst/>
            <a:cxnLst/>
            <a:rect l="l" t="t" r="r" b="b"/>
            <a:pathLst>
              <a:path w="320040" h="261620">
                <a:moveTo>
                  <a:pt x="227660" y="0"/>
                </a:moveTo>
                <a:lnTo>
                  <a:pt x="220129" y="0"/>
                </a:lnTo>
                <a:lnTo>
                  <a:pt x="187329" y="5574"/>
                </a:lnTo>
                <a:lnTo>
                  <a:pt x="136359" y="45627"/>
                </a:lnTo>
                <a:lnTo>
                  <a:pt x="121208" y="84696"/>
                </a:lnTo>
                <a:lnTo>
                  <a:pt x="120345" y="92392"/>
                </a:lnTo>
                <a:lnTo>
                  <a:pt x="120345" y="99936"/>
                </a:lnTo>
                <a:lnTo>
                  <a:pt x="120559" y="106398"/>
                </a:lnTo>
                <a:lnTo>
                  <a:pt x="121191" y="112783"/>
                </a:lnTo>
                <a:lnTo>
                  <a:pt x="122225" y="119076"/>
                </a:lnTo>
                <a:lnTo>
                  <a:pt x="123647" y="125260"/>
                </a:lnTo>
                <a:lnTo>
                  <a:pt x="13970" y="196570"/>
                </a:lnTo>
                <a:lnTo>
                  <a:pt x="7947" y="202045"/>
                </a:lnTo>
                <a:lnTo>
                  <a:pt x="3565" y="208610"/>
                </a:lnTo>
                <a:lnTo>
                  <a:pt x="893" y="215908"/>
                </a:lnTo>
                <a:lnTo>
                  <a:pt x="0" y="223583"/>
                </a:lnTo>
                <a:lnTo>
                  <a:pt x="0" y="230174"/>
                </a:lnTo>
                <a:lnTo>
                  <a:pt x="2006" y="236918"/>
                </a:lnTo>
                <a:lnTo>
                  <a:pt x="6121" y="242671"/>
                </a:lnTo>
                <a:lnTo>
                  <a:pt x="9436" y="247357"/>
                </a:lnTo>
                <a:lnTo>
                  <a:pt x="14900" y="253362"/>
                </a:lnTo>
                <a:lnTo>
                  <a:pt x="21442" y="257730"/>
                </a:lnTo>
                <a:lnTo>
                  <a:pt x="28715" y="260398"/>
                </a:lnTo>
                <a:lnTo>
                  <a:pt x="36372" y="261302"/>
                </a:lnTo>
                <a:lnTo>
                  <a:pt x="43002" y="261302"/>
                </a:lnTo>
                <a:lnTo>
                  <a:pt x="49720" y="259321"/>
                </a:lnTo>
                <a:lnTo>
                  <a:pt x="55499" y="255219"/>
                </a:lnTo>
                <a:lnTo>
                  <a:pt x="165735" y="183527"/>
                </a:lnTo>
                <a:lnTo>
                  <a:pt x="272464" y="183527"/>
                </a:lnTo>
                <a:lnTo>
                  <a:pt x="281795" y="178423"/>
                </a:lnTo>
                <a:lnTo>
                  <a:pt x="299431" y="159130"/>
                </a:lnTo>
                <a:lnTo>
                  <a:pt x="221869" y="159130"/>
                </a:lnTo>
                <a:lnTo>
                  <a:pt x="197928" y="154296"/>
                </a:lnTo>
                <a:lnTo>
                  <a:pt x="178382" y="141111"/>
                </a:lnTo>
                <a:lnTo>
                  <a:pt x="165206" y="121556"/>
                </a:lnTo>
                <a:lnTo>
                  <a:pt x="160375" y="97612"/>
                </a:lnTo>
                <a:lnTo>
                  <a:pt x="165206" y="73679"/>
                </a:lnTo>
                <a:lnTo>
                  <a:pt x="178382" y="54136"/>
                </a:lnTo>
                <a:lnTo>
                  <a:pt x="197928" y="40962"/>
                </a:lnTo>
                <a:lnTo>
                  <a:pt x="221869" y="36131"/>
                </a:lnTo>
                <a:lnTo>
                  <a:pt x="296423" y="36131"/>
                </a:lnTo>
                <a:lnTo>
                  <a:pt x="274430" y="16027"/>
                </a:lnTo>
                <a:lnTo>
                  <a:pt x="242976" y="2666"/>
                </a:lnTo>
                <a:lnTo>
                  <a:pt x="235343" y="863"/>
                </a:lnTo>
                <a:lnTo>
                  <a:pt x="227660" y="0"/>
                </a:lnTo>
                <a:close/>
              </a:path>
              <a:path w="320040" h="261620">
                <a:moveTo>
                  <a:pt x="272464" y="183527"/>
                </a:moveTo>
                <a:lnTo>
                  <a:pt x="165735" y="183527"/>
                </a:lnTo>
                <a:lnTo>
                  <a:pt x="173039" y="187857"/>
                </a:lnTo>
                <a:lnTo>
                  <a:pt x="212699" y="199707"/>
                </a:lnTo>
                <a:lnTo>
                  <a:pt x="220281" y="199707"/>
                </a:lnTo>
                <a:lnTo>
                  <a:pt x="253072" y="194134"/>
                </a:lnTo>
                <a:lnTo>
                  <a:pt x="272464" y="183527"/>
                </a:lnTo>
                <a:close/>
              </a:path>
              <a:path w="320040" h="261620">
                <a:moveTo>
                  <a:pt x="296423" y="36131"/>
                </a:moveTo>
                <a:lnTo>
                  <a:pt x="221869" y="36131"/>
                </a:lnTo>
                <a:lnTo>
                  <a:pt x="245806" y="40962"/>
                </a:lnTo>
                <a:lnTo>
                  <a:pt x="265356" y="54136"/>
                </a:lnTo>
                <a:lnTo>
                  <a:pt x="278540" y="73679"/>
                </a:lnTo>
                <a:lnTo>
                  <a:pt x="283375" y="97612"/>
                </a:lnTo>
                <a:lnTo>
                  <a:pt x="278540" y="121556"/>
                </a:lnTo>
                <a:lnTo>
                  <a:pt x="265356" y="141111"/>
                </a:lnTo>
                <a:lnTo>
                  <a:pt x="245806" y="154296"/>
                </a:lnTo>
                <a:lnTo>
                  <a:pt x="221869" y="159130"/>
                </a:lnTo>
                <a:lnTo>
                  <a:pt x="299431" y="159130"/>
                </a:lnTo>
                <a:lnTo>
                  <a:pt x="304043" y="154085"/>
                </a:lnTo>
                <a:lnTo>
                  <a:pt x="317411" y="122631"/>
                </a:lnTo>
                <a:lnTo>
                  <a:pt x="319163" y="114985"/>
                </a:lnTo>
                <a:lnTo>
                  <a:pt x="320040" y="107327"/>
                </a:lnTo>
                <a:lnTo>
                  <a:pt x="320040" y="99809"/>
                </a:lnTo>
                <a:lnTo>
                  <a:pt x="314474" y="67003"/>
                </a:lnTo>
                <a:lnTo>
                  <a:pt x="298767" y="38274"/>
                </a:lnTo>
                <a:lnTo>
                  <a:pt x="296423" y="36131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4034" y="3656248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280987" y="561975"/>
                </a:moveTo>
                <a:lnTo>
                  <a:pt x="326564" y="558297"/>
                </a:lnTo>
                <a:lnTo>
                  <a:pt x="369799" y="547649"/>
                </a:lnTo>
                <a:lnTo>
                  <a:pt x="410115" y="530610"/>
                </a:lnTo>
                <a:lnTo>
                  <a:pt x="446933" y="507759"/>
                </a:lnTo>
                <a:lnTo>
                  <a:pt x="479674" y="479674"/>
                </a:lnTo>
                <a:lnTo>
                  <a:pt x="507759" y="446933"/>
                </a:lnTo>
                <a:lnTo>
                  <a:pt x="530610" y="410115"/>
                </a:lnTo>
                <a:lnTo>
                  <a:pt x="547649" y="369799"/>
                </a:lnTo>
                <a:lnTo>
                  <a:pt x="558297" y="326564"/>
                </a:lnTo>
                <a:lnTo>
                  <a:pt x="561975" y="280987"/>
                </a:lnTo>
                <a:lnTo>
                  <a:pt x="558297" y="235410"/>
                </a:lnTo>
                <a:lnTo>
                  <a:pt x="547649" y="192175"/>
                </a:lnTo>
                <a:lnTo>
                  <a:pt x="530610" y="151859"/>
                </a:lnTo>
                <a:lnTo>
                  <a:pt x="507759" y="115041"/>
                </a:lnTo>
                <a:lnTo>
                  <a:pt x="479674" y="82300"/>
                </a:lnTo>
                <a:lnTo>
                  <a:pt x="446933" y="54215"/>
                </a:lnTo>
                <a:lnTo>
                  <a:pt x="410115" y="31364"/>
                </a:lnTo>
                <a:lnTo>
                  <a:pt x="369799" y="14325"/>
                </a:lnTo>
                <a:lnTo>
                  <a:pt x="326564" y="3677"/>
                </a:lnTo>
                <a:lnTo>
                  <a:pt x="280987" y="0"/>
                </a:lnTo>
                <a:lnTo>
                  <a:pt x="235410" y="3677"/>
                </a:lnTo>
                <a:lnTo>
                  <a:pt x="192175" y="14325"/>
                </a:lnTo>
                <a:lnTo>
                  <a:pt x="151859" y="31364"/>
                </a:lnTo>
                <a:lnTo>
                  <a:pt x="115041" y="54215"/>
                </a:lnTo>
                <a:lnTo>
                  <a:pt x="82300" y="82300"/>
                </a:lnTo>
                <a:lnTo>
                  <a:pt x="54215" y="115041"/>
                </a:lnTo>
                <a:lnTo>
                  <a:pt x="31364" y="151859"/>
                </a:lnTo>
                <a:lnTo>
                  <a:pt x="14325" y="192175"/>
                </a:lnTo>
                <a:lnTo>
                  <a:pt x="3677" y="235410"/>
                </a:lnTo>
                <a:lnTo>
                  <a:pt x="0" y="280987"/>
                </a:lnTo>
                <a:lnTo>
                  <a:pt x="3677" y="326564"/>
                </a:lnTo>
                <a:lnTo>
                  <a:pt x="14325" y="369799"/>
                </a:lnTo>
                <a:lnTo>
                  <a:pt x="31364" y="410115"/>
                </a:lnTo>
                <a:lnTo>
                  <a:pt x="54215" y="446933"/>
                </a:lnTo>
                <a:lnTo>
                  <a:pt x="82300" y="479674"/>
                </a:lnTo>
                <a:lnTo>
                  <a:pt x="115041" y="507759"/>
                </a:lnTo>
                <a:lnTo>
                  <a:pt x="151859" y="530610"/>
                </a:lnTo>
                <a:lnTo>
                  <a:pt x="192175" y="547649"/>
                </a:lnTo>
                <a:lnTo>
                  <a:pt x="235410" y="558297"/>
                </a:lnTo>
                <a:lnTo>
                  <a:pt x="280987" y="561975"/>
                </a:lnTo>
                <a:close/>
              </a:path>
            </a:pathLst>
          </a:custGeom>
          <a:ln w="9525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4303" y="3809601"/>
            <a:ext cx="285115" cy="281305"/>
          </a:xfrm>
          <a:custGeom>
            <a:avLst/>
            <a:gdLst/>
            <a:ahLst/>
            <a:cxnLst/>
            <a:rect l="l" t="t" r="r" b="b"/>
            <a:pathLst>
              <a:path w="285114" h="281304">
                <a:moveTo>
                  <a:pt x="110020" y="0"/>
                </a:moveTo>
                <a:lnTo>
                  <a:pt x="66249" y="18299"/>
                </a:lnTo>
                <a:lnTo>
                  <a:pt x="31383" y="49406"/>
                </a:lnTo>
                <a:lnTo>
                  <a:pt x="8330" y="90432"/>
                </a:lnTo>
                <a:lnTo>
                  <a:pt x="0" y="138493"/>
                </a:lnTo>
                <a:lnTo>
                  <a:pt x="7252" y="183476"/>
                </a:lnTo>
                <a:lnTo>
                  <a:pt x="27447" y="222531"/>
                </a:lnTo>
                <a:lnTo>
                  <a:pt x="58240" y="253322"/>
                </a:lnTo>
                <a:lnTo>
                  <a:pt x="97290" y="273510"/>
                </a:lnTo>
                <a:lnTo>
                  <a:pt x="142252" y="280758"/>
                </a:lnTo>
                <a:lnTo>
                  <a:pt x="187214" y="273510"/>
                </a:lnTo>
                <a:lnTo>
                  <a:pt x="226264" y="253322"/>
                </a:lnTo>
                <a:lnTo>
                  <a:pt x="238021" y="241566"/>
                </a:lnTo>
                <a:lnTo>
                  <a:pt x="142252" y="241566"/>
                </a:lnTo>
                <a:lnTo>
                  <a:pt x="102152" y="233464"/>
                </a:lnTo>
                <a:lnTo>
                  <a:pt x="69405" y="211370"/>
                </a:lnTo>
                <a:lnTo>
                  <a:pt x="47326" y="178607"/>
                </a:lnTo>
                <a:lnTo>
                  <a:pt x="39230" y="138493"/>
                </a:lnTo>
                <a:lnTo>
                  <a:pt x="44510" y="105861"/>
                </a:lnTo>
                <a:lnTo>
                  <a:pt x="59208" y="77546"/>
                </a:lnTo>
                <a:lnTo>
                  <a:pt x="81615" y="55250"/>
                </a:lnTo>
                <a:lnTo>
                  <a:pt x="110020" y="40678"/>
                </a:lnTo>
                <a:lnTo>
                  <a:pt x="110020" y="0"/>
                </a:lnTo>
                <a:close/>
              </a:path>
              <a:path w="285114" h="281304">
                <a:moveTo>
                  <a:pt x="174459" y="0"/>
                </a:moveTo>
                <a:lnTo>
                  <a:pt x="174459" y="40678"/>
                </a:lnTo>
                <a:lnTo>
                  <a:pt x="202882" y="55250"/>
                </a:lnTo>
                <a:lnTo>
                  <a:pt x="225305" y="77546"/>
                </a:lnTo>
                <a:lnTo>
                  <a:pt x="240016" y="105861"/>
                </a:lnTo>
                <a:lnTo>
                  <a:pt x="245300" y="138493"/>
                </a:lnTo>
                <a:lnTo>
                  <a:pt x="237202" y="178607"/>
                </a:lnTo>
                <a:lnTo>
                  <a:pt x="215117" y="211370"/>
                </a:lnTo>
                <a:lnTo>
                  <a:pt x="182362" y="233464"/>
                </a:lnTo>
                <a:lnTo>
                  <a:pt x="142252" y="241566"/>
                </a:lnTo>
                <a:lnTo>
                  <a:pt x="238021" y="241566"/>
                </a:lnTo>
                <a:lnTo>
                  <a:pt x="257058" y="222531"/>
                </a:lnTo>
                <a:lnTo>
                  <a:pt x="277253" y="183476"/>
                </a:lnTo>
                <a:lnTo>
                  <a:pt x="284505" y="138493"/>
                </a:lnTo>
                <a:lnTo>
                  <a:pt x="276176" y="90432"/>
                </a:lnTo>
                <a:lnTo>
                  <a:pt x="253123" y="49406"/>
                </a:lnTo>
                <a:lnTo>
                  <a:pt x="218250" y="18299"/>
                </a:lnTo>
                <a:lnTo>
                  <a:pt x="174459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0399" y="3744950"/>
            <a:ext cx="52705" cy="165100"/>
          </a:xfrm>
          <a:custGeom>
            <a:avLst/>
            <a:gdLst/>
            <a:ahLst/>
            <a:cxnLst/>
            <a:rect l="l" t="t" r="r" b="b"/>
            <a:pathLst>
              <a:path w="52704" h="165100">
                <a:moveTo>
                  <a:pt x="47167" y="0"/>
                </a:moveTo>
                <a:lnTo>
                  <a:pt x="5168" y="0"/>
                </a:lnTo>
                <a:lnTo>
                  <a:pt x="0" y="5626"/>
                </a:lnTo>
                <a:lnTo>
                  <a:pt x="0" y="159004"/>
                </a:lnTo>
                <a:lnTo>
                  <a:pt x="5168" y="164642"/>
                </a:lnTo>
                <a:lnTo>
                  <a:pt x="47167" y="164642"/>
                </a:lnTo>
                <a:lnTo>
                  <a:pt x="52298" y="159004"/>
                </a:lnTo>
                <a:lnTo>
                  <a:pt x="52298" y="5626"/>
                </a:lnTo>
                <a:lnTo>
                  <a:pt x="47167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0300" y="2860790"/>
            <a:ext cx="1184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14" dirty="0">
                <a:latin typeface="Calibri"/>
                <a:cs typeface="Calibri"/>
              </a:rPr>
              <a:t>Elongated </a:t>
            </a:r>
            <a:r>
              <a:rPr sz="1100" spc="80" dirty="0">
                <a:latin typeface="Calibri"/>
                <a:cs typeface="Calibri"/>
              </a:rPr>
              <a:t>idle-  </a:t>
            </a:r>
            <a:r>
              <a:rPr sz="1100" spc="100" dirty="0">
                <a:latin typeface="Calibri"/>
                <a:cs typeface="Calibri"/>
              </a:rPr>
              <a:t>reduction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period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7561" y="2860790"/>
            <a:ext cx="1795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35" dirty="0">
                <a:latin typeface="Calibri"/>
                <a:cs typeface="Calibri"/>
              </a:rPr>
              <a:t>Reduced </a:t>
            </a:r>
            <a:r>
              <a:rPr sz="1100" spc="75" dirty="0">
                <a:latin typeface="Calibri"/>
                <a:cs typeface="Calibri"/>
              </a:rPr>
              <a:t>fuel </a:t>
            </a:r>
            <a:r>
              <a:rPr sz="1100" spc="114" dirty="0">
                <a:latin typeface="Calibri"/>
                <a:cs typeface="Calibri"/>
              </a:rPr>
              <a:t>usage </a:t>
            </a:r>
            <a:r>
              <a:rPr sz="1100" spc="135" dirty="0">
                <a:latin typeface="Calibri"/>
                <a:cs typeface="Calibri"/>
              </a:rPr>
              <a:t>and  </a:t>
            </a:r>
            <a:r>
              <a:rPr sz="1100" spc="114" dirty="0">
                <a:latin typeface="Calibri"/>
                <a:cs typeface="Calibri"/>
              </a:rPr>
              <a:t>maintenance </a:t>
            </a:r>
            <a:r>
              <a:rPr sz="1100" spc="85" dirty="0">
                <a:latin typeface="Calibri"/>
                <a:cs typeface="Calibri"/>
              </a:rPr>
              <a:t>cost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savings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962" y="2748409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280987" y="561975"/>
                </a:moveTo>
                <a:lnTo>
                  <a:pt x="326564" y="558297"/>
                </a:lnTo>
                <a:lnTo>
                  <a:pt x="369799" y="547649"/>
                </a:lnTo>
                <a:lnTo>
                  <a:pt x="410115" y="530610"/>
                </a:lnTo>
                <a:lnTo>
                  <a:pt x="446933" y="507759"/>
                </a:lnTo>
                <a:lnTo>
                  <a:pt x="479674" y="479674"/>
                </a:lnTo>
                <a:lnTo>
                  <a:pt x="507759" y="446933"/>
                </a:lnTo>
                <a:lnTo>
                  <a:pt x="530610" y="410115"/>
                </a:lnTo>
                <a:lnTo>
                  <a:pt x="547649" y="369799"/>
                </a:lnTo>
                <a:lnTo>
                  <a:pt x="558297" y="326564"/>
                </a:lnTo>
                <a:lnTo>
                  <a:pt x="561975" y="280987"/>
                </a:lnTo>
                <a:lnTo>
                  <a:pt x="558297" y="235410"/>
                </a:lnTo>
                <a:lnTo>
                  <a:pt x="547649" y="192175"/>
                </a:lnTo>
                <a:lnTo>
                  <a:pt x="530610" y="151859"/>
                </a:lnTo>
                <a:lnTo>
                  <a:pt x="507759" y="115041"/>
                </a:lnTo>
                <a:lnTo>
                  <a:pt x="479674" y="82300"/>
                </a:lnTo>
                <a:lnTo>
                  <a:pt x="446933" y="54215"/>
                </a:lnTo>
                <a:lnTo>
                  <a:pt x="410115" y="31364"/>
                </a:lnTo>
                <a:lnTo>
                  <a:pt x="369799" y="14325"/>
                </a:lnTo>
                <a:lnTo>
                  <a:pt x="326564" y="3677"/>
                </a:lnTo>
                <a:lnTo>
                  <a:pt x="280987" y="0"/>
                </a:lnTo>
                <a:lnTo>
                  <a:pt x="235410" y="3677"/>
                </a:lnTo>
                <a:lnTo>
                  <a:pt x="192175" y="14325"/>
                </a:lnTo>
                <a:lnTo>
                  <a:pt x="151859" y="31364"/>
                </a:lnTo>
                <a:lnTo>
                  <a:pt x="115041" y="54215"/>
                </a:lnTo>
                <a:lnTo>
                  <a:pt x="82300" y="82300"/>
                </a:lnTo>
                <a:lnTo>
                  <a:pt x="54215" y="115041"/>
                </a:lnTo>
                <a:lnTo>
                  <a:pt x="31364" y="151859"/>
                </a:lnTo>
                <a:lnTo>
                  <a:pt x="14325" y="192175"/>
                </a:lnTo>
                <a:lnTo>
                  <a:pt x="3677" y="235410"/>
                </a:lnTo>
                <a:lnTo>
                  <a:pt x="0" y="280987"/>
                </a:lnTo>
                <a:lnTo>
                  <a:pt x="3677" y="326564"/>
                </a:lnTo>
                <a:lnTo>
                  <a:pt x="14325" y="369799"/>
                </a:lnTo>
                <a:lnTo>
                  <a:pt x="31364" y="410115"/>
                </a:lnTo>
                <a:lnTo>
                  <a:pt x="54215" y="446933"/>
                </a:lnTo>
                <a:lnTo>
                  <a:pt x="82300" y="479674"/>
                </a:lnTo>
                <a:lnTo>
                  <a:pt x="115041" y="507759"/>
                </a:lnTo>
                <a:lnTo>
                  <a:pt x="151859" y="530610"/>
                </a:lnTo>
                <a:lnTo>
                  <a:pt x="192175" y="547649"/>
                </a:lnTo>
                <a:lnTo>
                  <a:pt x="235410" y="558297"/>
                </a:lnTo>
                <a:lnTo>
                  <a:pt x="280987" y="561975"/>
                </a:lnTo>
                <a:close/>
              </a:path>
            </a:pathLst>
          </a:custGeom>
          <a:ln w="9525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4034" y="2748412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280987" y="561975"/>
                </a:moveTo>
                <a:lnTo>
                  <a:pt x="326564" y="558297"/>
                </a:lnTo>
                <a:lnTo>
                  <a:pt x="369799" y="547649"/>
                </a:lnTo>
                <a:lnTo>
                  <a:pt x="410115" y="530610"/>
                </a:lnTo>
                <a:lnTo>
                  <a:pt x="446933" y="507759"/>
                </a:lnTo>
                <a:lnTo>
                  <a:pt x="479674" y="479674"/>
                </a:lnTo>
                <a:lnTo>
                  <a:pt x="507759" y="446933"/>
                </a:lnTo>
                <a:lnTo>
                  <a:pt x="530610" y="410115"/>
                </a:lnTo>
                <a:lnTo>
                  <a:pt x="547649" y="369799"/>
                </a:lnTo>
                <a:lnTo>
                  <a:pt x="558297" y="326564"/>
                </a:lnTo>
                <a:lnTo>
                  <a:pt x="561975" y="280987"/>
                </a:lnTo>
                <a:lnTo>
                  <a:pt x="558297" y="235410"/>
                </a:lnTo>
                <a:lnTo>
                  <a:pt x="547649" y="192175"/>
                </a:lnTo>
                <a:lnTo>
                  <a:pt x="530610" y="151859"/>
                </a:lnTo>
                <a:lnTo>
                  <a:pt x="507759" y="115041"/>
                </a:lnTo>
                <a:lnTo>
                  <a:pt x="479674" y="82300"/>
                </a:lnTo>
                <a:lnTo>
                  <a:pt x="446933" y="54215"/>
                </a:lnTo>
                <a:lnTo>
                  <a:pt x="410115" y="31364"/>
                </a:lnTo>
                <a:lnTo>
                  <a:pt x="369799" y="14325"/>
                </a:lnTo>
                <a:lnTo>
                  <a:pt x="326564" y="3677"/>
                </a:lnTo>
                <a:lnTo>
                  <a:pt x="280987" y="0"/>
                </a:lnTo>
                <a:lnTo>
                  <a:pt x="235410" y="3677"/>
                </a:lnTo>
                <a:lnTo>
                  <a:pt x="192175" y="14325"/>
                </a:lnTo>
                <a:lnTo>
                  <a:pt x="151859" y="31364"/>
                </a:lnTo>
                <a:lnTo>
                  <a:pt x="115041" y="54215"/>
                </a:lnTo>
                <a:lnTo>
                  <a:pt x="82300" y="82300"/>
                </a:lnTo>
                <a:lnTo>
                  <a:pt x="54215" y="115041"/>
                </a:lnTo>
                <a:lnTo>
                  <a:pt x="31364" y="151859"/>
                </a:lnTo>
                <a:lnTo>
                  <a:pt x="14325" y="192175"/>
                </a:lnTo>
                <a:lnTo>
                  <a:pt x="3677" y="235410"/>
                </a:lnTo>
                <a:lnTo>
                  <a:pt x="0" y="280987"/>
                </a:lnTo>
                <a:lnTo>
                  <a:pt x="3677" y="326564"/>
                </a:lnTo>
                <a:lnTo>
                  <a:pt x="14325" y="369799"/>
                </a:lnTo>
                <a:lnTo>
                  <a:pt x="31364" y="410115"/>
                </a:lnTo>
                <a:lnTo>
                  <a:pt x="54215" y="446933"/>
                </a:lnTo>
                <a:lnTo>
                  <a:pt x="82300" y="479674"/>
                </a:lnTo>
                <a:lnTo>
                  <a:pt x="115041" y="507759"/>
                </a:lnTo>
                <a:lnTo>
                  <a:pt x="151859" y="530610"/>
                </a:lnTo>
                <a:lnTo>
                  <a:pt x="192175" y="547649"/>
                </a:lnTo>
                <a:lnTo>
                  <a:pt x="235410" y="558297"/>
                </a:lnTo>
                <a:lnTo>
                  <a:pt x="280987" y="561975"/>
                </a:lnTo>
                <a:close/>
              </a:path>
            </a:pathLst>
          </a:custGeom>
          <a:ln w="9525">
            <a:solidFill>
              <a:srgbClr val="243E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45218" y="2849970"/>
            <a:ext cx="320040" cy="347345"/>
          </a:xfrm>
          <a:custGeom>
            <a:avLst/>
            <a:gdLst/>
            <a:ahLst/>
            <a:cxnLst/>
            <a:rect l="l" t="t" r="r" b="b"/>
            <a:pathLst>
              <a:path w="320039" h="347344">
                <a:moveTo>
                  <a:pt x="174993" y="0"/>
                </a:moveTo>
                <a:lnTo>
                  <a:pt x="41948" y="0"/>
                </a:lnTo>
                <a:lnTo>
                  <a:pt x="32943" y="4439"/>
                </a:lnTo>
                <a:lnTo>
                  <a:pt x="14503" y="33718"/>
                </a:lnTo>
                <a:lnTo>
                  <a:pt x="14541" y="301955"/>
                </a:lnTo>
                <a:lnTo>
                  <a:pt x="13703" y="304698"/>
                </a:lnTo>
                <a:lnTo>
                  <a:pt x="5613" y="310337"/>
                </a:lnTo>
                <a:lnTo>
                  <a:pt x="3162" y="315480"/>
                </a:lnTo>
                <a:lnTo>
                  <a:pt x="0" y="319608"/>
                </a:lnTo>
                <a:lnTo>
                  <a:pt x="0" y="347090"/>
                </a:lnTo>
                <a:lnTo>
                  <a:pt x="214045" y="347090"/>
                </a:lnTo>
                <a:lnTo>
                  <a:pt x="217608" y="336311"/>
                </a:lnTo>
                <a:lnTo>
                  <a:pt x="217131" y="324758"/>
                </a:lnTo>
                <a:lnTo>
                  <a:pt x="212988" y="314090"/>
                </a:lnTo>
                <a:lnTo>
                  <a:pt x="205549" y="305968"/>
                </a:lnTo>
                <a:lnTo>
                  <a:pt x="204101" y="304952"/>
                </a:lnTo>
                <a:lnTo>
                  <a:pt x="202725" y="302905"/>
                </a:lnTo>
                <a:lnTo>
                  <a:pt x="202601" y="282943"/>
                </a:lnTo>
                <a:lnTo>
                  <a:pt x="202730" y="132460"/>
                </a:lnTo>
                <a:lnTo>
                  <a:pt x="202920" y="132257"/>
                </a:lnTo>
                <a:lnTo>
                  <a:pt x="203288" y="131559"/>
                </a:lnTo>
                <a:lnTo>
                  <a:pt x="228964" y="131559"/>
                </a:lnTo>
                <a:lnTo>
                  <a:pt x="222562" y="124723"/>
                </a:lnTo>
                <a:lnTo>
                  <a:pt x="213492" y="119204"/>
                </a:lnTo>
                <a:lnTo>
                  <a:pt x="202476" y="115849"/>
                </a:lnTo>
                <a:lnTo>
                  <a:pt x="202476" y="115717"/>
                </a:lnTo>
                <a:lnTo>
                  <a:pt x="78498" y="115712"/>
                </a:lnTo>
                <a:lnTo>
                  <a:pt x="60350" y="115620"/>
                </a:lnTo>
                <a:lnTo>
                  <a:pt x="57924" y="113271"/>
                </a:lnTo>
                <a:lnTo>
                  <a:pt x="57975" y="45846"/>
                </a:lnTo>
                <a:lnTo>
                  <a:pt x="60413" y="43433"/>
                </a:lnTo>
                <a:lnTo>
                  <a:pt x="202476" y="43353"/>
                </a:lnTo>
                <a:lnTo>
                  <a:pt x="202375" y="37045"/>
                </a:lnTo>
                <a:lnTo>
                  <a:pt x="177330" y="1422"/>
                </a:lnTo>
                <a:lnTo>
                  <a:pt x="176491" y="1092"/>
                </a:lnTo>
                <a:lnTo>
                  <a:pt x="175767" y="482"/>
                </a:lnTo>
                <a:lnTo>
                  <a:pt x="174993" y="0"/>
                </a:lnTo>
                <a:close/>
              </a:path>
              <a:path w="320039" h="347344">
                <a:moveTo>
                  <a:pt x="228964" y="131559"/>
                </a:moveTo>
                <a:lnTo>
                  <a:pt x="203288" y="131559"/>
                </a:lnTo>
                <a:lnTo>
                  <a:pt x="210578" y="133019"/>
                </a:lnTo>
                <a:lnTo>
                  <a:pt x="215303" y="137909"/>
                </a:lnTo>
                <a:lnTo>
                  <a:pt x="229755" y="183235"/>
                </a:lnTo>
                <a:lnTo>
                  <a:pt x="229892" y="194778"/>
                </a:lnTo>
                <a:lnTo>
                  <a:pt x="229888" y="204385"/>
                </a:lnTo>
                <a:lnTo>
                  <a:pt x="229746" y="216865"/>
                </a:lnTo>
                <a:lnTo>
                  <a:pt x="229590" y="226742"/>
                </a:lnTo>
                <a:lnTo>
                  <a:pt x="229584" y="266946"/>
                </a:lnTo>
                <a:lnTo>
                  <a:pt x="239943" y="304064"/>
                </a:lnTo>
                <a:lnTo>
                  <a:pt x="273213" y="319175"/>
                </a:lnTo>
                <a:lnTo>
                  <a:pt x="291998" y="314540"/>
                </a:lnTo>
                <a:lnTo>
                  <a:pt x="301633" y="307369"/>
                </a:lnTo>
                <a:lnTo>
                  <a:pt x="304288" y="303453"/>
                </a:lnTo>
                <a:lnTo>
                  <a:pt x="276771" y="303453"/>
                </a:lnTo>
                <a:lnTo>
                  <a:pt x="265529" y="302905"/>
                </a:lnTo>
                <a:lnTo>
                  <a:pt x="244416" y="269868"/>
                </a:lnTo>
                <a:lnTo>
                  <a:pt x="244101" y="262103"/>
                </a:lnTo>
                <a:lnTo>
                  <a:pt x="244235" y="226742"/>
                </a:lnTo>
                <a:lnTo>
                  <a:pt x="244386" y="216865"/>
                </a:lnTo>
                <a:lnTo>
                  <a:pt x="244452" y="194778"/>
                </a:lnTo>
                <a:lnTo>
                  <a:pt x="237940" y="150320"/>
                </a:lnTo>
                <a:lnTo>
                  <a:pt x="229663" y="132305"/>
                </a:lnTo>
                <a:lnTo>
                  <a:pt x="228964" y="131559"/>
                </a:lnTo>
                <a:close/>
              </a:path>
              <a:path w="320039" h="347344">
                <a:moveTo>
                  <a:pt x="222529" y="28079"/>
                </a:moveTo>
                <a:lnTo>
                  <a:pt x="218389" y="29133"/>
                </a:lnTo>
                <a:lnTo>
                  <a:pt x="216001" y="39179"/>
                </a:lnTo>
                <a:lnTo>
                  <a:pt x="218554" y="41833"/>
                </a:lnTo>
                <a:lnTo>
                  <a:pt x="223469" y="43726"/>
                </a:lnTo>
                <a:lnTo>
                  <a:pt x="233821" y="47824"/>
                </a:lnTo>
                <a:lnTo>
                  <a:pt x="244111" y="52079"/>
                </a:lnTo>
                <a:lnTo>
                  <a:pt x="266928" y="61836"/>
                </a:lnTo>
                <a:lnTo>
                  <a:pt x="268897" y="63703"/>
                </a:lnTo>
                <a:lnTo>
                  <a:pt x="270992" y="65138"/>
                </a:lnTo>
                <a:lnTo>
                  <a:pt x="263355" y="80766"/>
                </a:lnTo>
                <a:lnTo>
                  <a:pt x="261189" y="94345"/>
                </a:lnTo>
                <a:lnTo>
                  <a:pt x="264550" y="107632"/>
                </a:lnTo>
                <a:lnTo>
                  <a:pt x="273494" y="122389"/>
                </a:lnTo>
                <a:lnTo>
                  <a:pt x="274916" y="124332"/>
                </a:lnTo>
                <a:lnTo>
                  <a:pt x="276136" y="126580"/>
                </a:lnTo>
                <a:lnTo>
                  <a:pt x="277964" y="128041"/>
                </a:lnTo>
                <a:lnTo>
                  <a:pt x="284208" y="134617"/>
                </a:lnTo>
                <a:lnTo>
                  <a:pt x="287897" y="142060"/>
                </a:lnTo>
                <a:lnTo>
                  <a:pt x="289475" y="150320"/>
                </a:lnTo>
                <a:lnTo>
                  <a:pt x="289394" y="159278"/>
                </a:lnTo>
                <a:lnTo>
                  <a:pt x="289314" y="183235"/>
                </a:lnTo>
                <a:lnTo>
                  <a:pt x="291390" y="204385"/>
                </a:lnTo>
                <a:lnTo>
                  <a:pt x="294498" y="226742"/>
                </a:lnTo>
                <a:lnTo>
                  <a:pt x="297027" y="249148"/>
                </a:lnTo>
                <a:lnTo>
                  <a:pt x="297421" y="256815"/>
                </a:lnTo>
                <a:lnTo>
                  <a:pt x="297428" y="266946"/>
                </a:lnTo>
                <a:lnTo>
                  <a:pt x="297068" y="274532"/>
                </a:lnTo>
                <a:lnTo>
                  <a:pt x="276771" y="303453"/>
                </a:lnTo>
                <a:lnTo>
                  <a:pt x="304288" y="303453"/>
                </a:lnTo>
                <a:lnTo>
                  <a:pt x="307846" y="298203"/>
                </a:lnTo>
                <a:lnTo>
                  <a:pt x="311141" y="287621"/>
                </a:lnTo>
                <a:lnTo>
                  <a:pt x="311919" y="277576"/>
                </a:lnTo>
                <a:lnTo>
                  <a:pt x="311960" y="274532"/>
                </a:lnTo>
                <a:lnTo>
                  <a:pt x="311391" y="260024"/>
                </a:lnTo>
                <a:lnTo>
                  <a:pt x="310148" y="243859"/>
                </a:lnTo>
                <a:lnTo>
                  <a:pt x="308612" y="226742"/>
                </a:lnTo>
                <a:lnTo>
                  <a:pt x="307403" y="211518"/>
                </a:lnTo>
                <a:lnTo>
                  <a:pt x="306369" y="194778"/>
                </a:lnTo>
                <a:lnTo>
                  <a:pt x="305407" y="177177"/>
                </a:lnTo>
                <a:lnTo>
                  <a:pt x="304538" y="159278"/>
                </a:lnTo>
                <a:lnTo>
                  <a:pt x="303796" y="142379"/>
                </a:lnTo>
                <a:lnTo>
                  <a:pt x="305587" y="139572"/>
                </a:lnTo>
                <a:lnTo>
                  <a:pt x="307339" y="138023"/>
                </a:lnTo>
                <a:lnTo>
                  <a:pt x="315905" y="126803"/>
                </a:lnTo>
                <a:lnTo>
                  <a:pt x="319444" y="113820"/>
                </a:lnTo>
                <a:lnTo>
                  <a:pt x="318443" y="100547"/>
                </a:lnTo>
                <a:lnTo>
                  <a:pt x="313385" y="88455"/>
                </a:lnTo>
                <a:lnTo>
                  <a:pt x="296437" y="66915"/>
                </a:lnTo>
                <a:lnTo>
                  <a:pt x="276129" y="50164"/>
                </a:lnTo>
                <a:lnTo>
                  <a:pt x="252831" y="37738"/>
                </a:lnTo>
                <a:lnTo>
                  <a:pt x="226910" y="29171"/>
                </a:lnTo>
                <a:lnTo>
                  <a:pt x="222529" y="28079"/>
                </a:lnTo>
                <a:close/>
              </a:path>
              <a:path w="320039" h="347344">
                <a:moveTo>
                  <a:pt x="202476" y="43353"/>
                </a:moveTo>
                <a:lnTo>
                  <a:pt x="108457" y="43353"/>
                </a:lnTo>
                <a:lnTo>
                  <a:pt x="156514" y="43433"/>
                </a:lnTo>
                <a:lnTo>
                  <a:pt x="158991" y="45846"/>
                </a:lnTo>
                <a:lnTo>
                  <a:pt x="159114" y="92183"/>
                </a:lnTo>
                <a:lnTo>
                  <a:pt x="158991" y="113029"/>
                </a:lnTo>
                <a:lnTo>
                  <a:pt x="156375" y="115582"/>
                </a:lnTo>
                <a:lnTo>
                  <a:pt x="128331" y="115717"/>
                </a:lnTo>
                <a:lnTo>
                  <a:pt x="202476" y="115717"/>
                </a:lnTo>
                <a:lnTo>
                  <a:pt x="202476" y="43353"/>
                </a:lnTo>
                <a:close/>
              </a:path>
              <a:path w="320039" h="347344">
                <a:moveTo>
                  <a:pt x="107746" y="115684"/>
                </a:moveTo>
                <a:lnTo>
                  <a:pt x="78498" y="115712"/>
                </a:lnTo>
                <a:lnTo>
                  <a:pt x="125391" y="115712"/>
                </a:lnTo>
                <a:lnTo>
                  <a:pt x="107746" y="115684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721" y="2964482"/>
            <a:ext cx="143510" cy="170180"/>
          </a:xfrm>
          <a:custGeom>
            <a:avLst/>
            <a:gdLst/>
            <a:ahLst/>
            <a:cxnLst/>
            <a:rect l="l" t="t" r="r" b="b"/>
            <a:pathLst>
              <a:path w="143509" h="170180">
                <a:moveTo>
                  <a:pt x="67011" y="88214"/>
                </a:moveTo>
                <a:lnTo>
                  <a:pt x="61264" y="88214"/>
                </a:lnTo>
                <a:lnTo>
                  <a:pt x="33121" y="167779"/>
                </a:lnTo>
                <a:lnTo>
                  <a:pt x="38239" y="169621"/>
                </a:lnTo>
                <a:lnTo>
                  <a:pt x="67011" y="88214"/>
                </a:lnTo>
                <a:close/>
              </a:path>
              <a:path w="143509" h="170180">
                <a:moveTo>
                  <a:pt x="10744" y="18059"/>
                </a:moveTo>
                <a:lnTo>
                  <a:pt x="0" y="32473"/>
                </a:lnTo>
                <a:lnTo>
                  <a:pt x="59715" y="77076"/>
                </a:lnTo>
                <a:lnTo>
                  <a:pt x="47891" y="88861"/>
                </a:lnTo>
                <a:lnTo>
                  <a:pt x="54267" y="95199"/>
                </a:lnTo>
                <a:lnTo>
                  <a:pt x="61264" y="88214"/>
                </a:lnTo>
                <a:lnTo>
                  <a:pt x="67011" y="88214"/>
                </a:lnTo>
                <a:lnTo>
                  <a:pt x="68605" y="83705"/>
                </a:lnTo>
                <a:lnTo>
                  <a:pt x="81073" y="83705"/>
                </a:lnTo>
                <a:lnTo>
                  <a:pt x="87350" y="75349"/>
                </a:lnTo>
                <a:lnTo>
                  <a:pt x="79781" y="69659"/>
                </a:lnTo>
                <a:lnTo>
                  <a:pt x="86842" y="62598"/>
                </a:lnTo>
                <a:lnTo>
                  <a:pt x="70307" y="62598"/>
                </a:lnTo>
                <a:lnTo>
                  <a:pt x="10744" y="18059"/>
                </a:lnTo>
                <a:close/>
              </a:path>
              <a:path w="143509" h="170180">
                <a:moveTo>
                  <a:pt x="81073" y="83705"/>
                </a:moveTo>
                <a:lnTo>
                  <a:pt x="68605" y="83705"/>
                </a:lnTo>
                <a:lnTo>
                  <a:pt x="76581" y="89687"/>
                </a:lnTo>
                <a:lnTo>
                  <a:pt x="81073" y="83705"/>
                </a:lnTo>
                <a:close/>
              </a:path>
              <a:path w="143509" h="170180">
                <a:moveTo>
                  <a:pt x="73875" y="52539"/>
                </a:moveTo>
                <a:lnTo>
                  <a:pt x="70307" y="62598"/>
                </a:lnTo>
                <a:lnTo>
                  <a:pt x="86842" y="62598"/>
                </a:lnTo>
                <a:lnTo>
                  <a:pt x="89763" y="59677"/>
                </a:lnTo>
                <a:lnTo>
                  <a:pt x="77152" y="59677"/>
                </a:lnTo>
                <a:lnTo>
                  <a:pt x="79032" y="54305"/>
                </a:lnTo>
                <a:lnTo>
                  <a:pt x="73875" y="52539"/>
                </a:lnTo>
                <a:close/>
              </a:path>
              <a:path w="143509" h="170180">
                <a:moveTo>
                  <a:pt x="136791" y="0"/>
                </a:moveTo>
                <a:lnTo>
                  <a:pt x="77152" y="59677"/>
                </a:lnTo>
                <a:lnTo>
                  <a:pt x="89763" y="59677"/>
                </a:lnTo>
                <a:lnTo>
                  <a:pt x="143167" y="6375"/>
                </a:lnTo>
                <a:lnTo>
                  <a:pt x="136791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963" y="2852939"/>
            <a:ext cx="311150" cy="342900"/>
          </a:xfrm>
          <a:custGeom>
            <a:avLst/>
            <a:gdLst/>
            <a:ahLst/>
            <a:cxnLst/>
            <a:rect l="l" t="t" r="r" b="b"/>
            <a:pathLst>
              <a:path w="311150" h="342900">
                <a:moveTo>
                  <a:pt x="130580" y="58024"/>
                </a:moveTo>
                <a:lnTo>
                  <a:pt x="45160" y="58024"/>
                </a:lnTo>
                <a:lnTo>
                  <a:pt x="53923" y="68934"/>
                </a:lnTo>
                <a:lnTo>
                  <a:pt x="52742" y="70038"/>
                </a:lnTo>
                <a:lnTo>
                  <a:pt x="51332" y="70877"/>
                </a:lnTo>
                <a:lnTo>
                  <a:pt x="50202" y="72020"/>
                </a:lnTo>
                <a:lnTo>
                  <a:pt x="32005" y="94029"/>
                </a:lnTo>
                <a:lnTo>
                  <a:pt x="18300" y="119291"/>
                </a:lnTo>
                <a:lnTo>
                  <a:pt x="9644" y="147202"/>
                </a:lnTo>
                <a:lnTo>
                  <a:pt x="6628" y="177163"/>
                </a:lnTo>
                <a:lnTo>
                  <a:pt x="9650" y="207146"/>
                </a:lnTo>
                <a:lnTo>
                  <a:pt x="32019" y="260350"/>
                </a:lnTo>
                <a:lnTo>
                  <a:pt x="52615" y="284275"/>
                </a:lnTo>
                <a:lnTo>
                  <a:pt x="53732" y="285329"/>
                </a:lnTo>
                <a:lnTo>
                  <a:pt x="34962" y="304150"/>
                </a:lnTo>
                <a:lnTo>
                  <a:pt x="28052" y="320947"/>
                </a:lnTo>
                <a:lnTo>
                  <a:pt x="34963" y="335799"/>
                </a:lnTo>
                <a:lnTo>
                  <a:pt x="49783" y="342744"/>
                </a:lnTo>
                <a:lnTo>
                  <a:pt x="66597" y="335824"/>
                </a:lnTo>
                <a:lnTo>
                  <a:pt x="79135" y="323718"/>
                </a:lnTo>
                <a:lnTo>
                  <a:pt x="85816" y="316907"/>
                </a:lnTo>
                <a:lnTo>
                  <a:pt x="90994" y="310742"/>
                </a:lnTo>
                <a:lnTo>
                  <a:pt x="219570" y="310742"/>
                </a:lnTo>
                <a:lnTo>
                  <a:pt x="220077" y="310526"/>
                </a:lnTo>
                <a:lnTo>
                  <a:pt x="278896" y="310526"/>
                </a:lnTo>
                <a:lnTo>
                  <a:pt x="276325" y="304150"/>
                </a:lnTo>
                <a:lnTo>
                  <a:pt x="271102" y="298931"/>
                </a:lnTo>
                <a:lnTo>
                  <a:pt x="155345" y="298931"/>
                </a:lnTo>
                <a:lnTo>
                  <a:pt x="143129" y="298323"/>
                </a:lnTo>
                <a:lnTo>
                  <a:pt x="97913" y="284516"/>
                </a:lnTo>
                <a:lnTo>
                  <a:pt x="61289" y="254447"/>
                </a:lnTo>
                <a:lnTo>
                  <a:pt x="38920" y="212750"/>
                </a:lnTo>
                <a:lnTo>
                  <a:pt x="33654" y="177163"/>
                </a:lnTo>
                <a:lnTo>
                  <a:pt x="34257" y="164939"/>
                </a:lnTo>
                <a:lnTo>
                  <a:pt x="48014" y="119747"/>
                </a:lnTo>
                <a:lnTo>
                  <a:pt x="78119" y="83090"/>
                </a:lnTo>
                <a:lnTo>
                  <a:pt x="119801" y="60733"/>
                </a:lnTo>
                <a:lnTo>
                  <a:pt x="130580" y="58024"/>
                </a:lnTo>
                <a:close/>
              </a:path>
              <a:path w="311150" h="342900">
                <a:moveTo>
                  <a:pt x="278896" y="310526"/>
                </a:moveTo>
                <a:lnTo>
                  <a:pt x="220077" y="310526"/>
                </a:lnTo>
                <a:lnTo>
                  <a:pt x="225267" y="316736"/>
                </a:lnTo>
                <a:lnTo>
                  <a:pt x="232209" y="323816"/>
                </a:lnTo>
                <a:lnTo>
                  <a:pt x="244651" y="335824"/>
                </a:lnTo>
                <a:lnTo>
                  <a:pt x="261118" y="342414"/>
                </a:lnTo>
                <a:lnTo>
                  <a:pt x="275933" y="335460"/>
                </a:lnTo>
                <a:lnTo>
                  <a:pt x="283026" y="320770"/>
                </a:lnTo>
                <a:lnTo>
                  <a:pt x="278896" y="310526"/>
                </a:lnTo>
                <a:close/>
              </a:path>
              <a:path w="311150" h="342900">
                <a:moveTo>
                  <a:pt x="219570" y="310742"/>
                </a:moveTo>
                <a:lnTo>
                  <a:pt x="90994" y="310742"/>
                </a:lnTo>
                <a:lnTo>
                  <a:pt x="106046" y="317088"/>
                </a:lnTo>
                <a:lnTo>
                  <a:pt x="121827" y="321864"/>
                </a:lnTo>
                <a:lnTo>
                  <a:pt x="138279" y="324872"/>
                </a:lnTo>
                <a:lnTo>
                  <a:pt x="155345" y="325918"/>
                </a:lnTo>
                <a:lnTo>
                  <a:pt x="172541" y="324856"/>
                </a:lnTo>
                <a:lnTo>
                  <a:pt x="189097" y="321803"/>
                </a:lnTo>
                <a:lnTo>
                  <a:pt x="204960" y="316960"/>
                </a:lnTo>
                <a:lnTo>
                  <a:pt x="219570" y="310742"/>
                </a:lnTo>
                <a:close/>
              </a:path>
              <a:path w="311150" h="342900">
                <a:moveTo>
                  <a:pt x="239970" y="55472"/>
                </a:moveTo>
                <a:lnTo>
                  <a:pt x="155345" y="55472"/>
                </a:lnTo>
                <a:lnTo>
                  <a:pt x="167590" y="56076"/>
                </a:lnTo>
                <a:lnTo>
                  <a:pt x="179467" y="57850"/>
                </a:lnTo>
                <a:lnTo>
                  <a:pt x="223037" y="75982"/>
                </a:lnTo>
                <a:lnTo>
                  <a:pt x="256529" y="109494"/>
                </a:lnTo>
                <a:lnTo>
                  <a:pt x="274714" y="153084"/>
                </a:lnTo>
                <a:lnTo>
                  <a:pt x="277113" y="177163"/>
                </a:lnTo>
                <a:lnTo>
                  <a:pt x="276502" y="189401"/>
                </a:lnTo>
                <a:lnTo>
                  <a:pt x="262698" y="234633"/>
                </a:lnTo>
                <a:lnTo>
                  <a:pt x="232596" y="271257"/>
                </a:lnTo>
                <a:lnTo>
                  <a:pt x="190923" y="293632"/>
                </a:lnTo>
                <a:lnTo>
                  <a:pt x="155345" y="298931"/>
                </a:lnTo>
                <a:lnTo>
                  <a:pt x="271102" y="298931"/>
                </a:lnTo>
                <a:lnTo>
                  <a:pt x="257237" y="285075"/>
                </a:lnTo>
                <a:lnTo>
                  <a:pt x="258266" y="284110"/>
                </a:lnTo>
                <a:lnTo>
                  <a:pt x="259510" y="283386"/>
                </a:lnTo>
                <a:lnTo>
                  <a:pt x="260501" y="282382"/>
                </a:lnTo>
                <a:lnTo>
                  <a:pt x="278688" y="260350"/>
                </a:lnTo>
                <a:lnTo>
                  <a:pt x="292421" y="235073"/>
                </a:lnTo>
                <a:lnTo>
                  <a:pt x="301094" y="207146"/>
                </a:lnTo>
                <a:lnTo>
                  <a:pt x="304100" y="177163"/>
                </a:lnTo>
                <a:lnTo>
                  <a:pt x="301073" y="147186"/>
                </a:lnTo>
                <a:lnTo>
                  <a:pt x="278678" y="94024"/>
                </a:lnTo>
                <a:lnTo>
                  <a:pt x="257364" y="69569"/>
                </a:lnTo>
                <a:lnTo>
                  <a:pt x="255904" y="68210"/>
                </a:lnTo>
                <a:lnTo>
                  <a:pt x="264717" y="57224"/>
                </a:lnTo>
                <a:lnTo>
                  <a:pt x="310050" y="57224"/>
                </a:lnTo>
                <a:lnTo>
                  <a:pt x="310084" y="56678"/>
                </a:lnTo>
                <a:lnTo>
                  <a:pt x="241934" y="56678"/>
                </a:lnTo>
                <a:lnTo>
                  <a:pt x="239970" y="55472"/>
                </a:lnTo>
                <a:close/>
              </a:path>
              <a:path w="311150" h="342900">
                <a:moveTo>
                  <a:pt x="58765" y="0"/>
                </a:moveTo>
                <a:lnTo>
                  <a:pt x="20001" y="10399"/>
                </a:lnTo>
                <a:lnTo>
                  <a:pt x="16" y="44841"/>
                </a:lnTo>
                <a:lnTo>
                  <a:pt x="0" y="46607"/>
                </a:lnTo>
                <a:lnTo>
                  <a:pt x="1129" y="65227"/>
                </a:lnTo>
                <a:lnTo>
                  <a:pt x="10273" y="83945"/>
                </a:lnTo>
                <a:lnTo>
                  <a:pt x="12292" y="86536"/>
                </a:lnTo>
                <a:lnTo>
                  <a:pt x="14451" y="88873"/>
                </a:lnTo>
                <a:lnTo>
                  <a:pt x="16763" y="90968"/>
                </a:lnTo>
                <a:lnTo>
                  <a:pt x="23003" y="82011"/>
                </a:lnTo>
                <a:lnTo>
                  <a:pt x="29875" y="73558"/>
                </a:lnTo>
                <a:lnTo>
                  <a:pt x="37290" y="65574"/>
                </a:lnTo>
                <a:lnTo>
                  <a:pt x="45160" y="58024"/>
                </a:lnTo>
                <a:lnTo>
                  <a:pt x="130580" y="58024"/>
                </a:lnTo>
                <a:lnTo>
                  <a:pt x="131275" y="57850"/>
                </a:lnTo>
                <a:lnTo>
                  <a:pt x="134186" y="57415"/>
                </a:lnTo>
                <a:lnTo>
                  <a:pt x="67867" y="57415"/>
                </a:lnTo>
                <a:lnTo>
                  <a:pt x="59193" y="46607"/>
                </a:lnTo>
                <a:lnTo>
                  <a:pt x="68127" y="40451"/>
                </a:lnTo>
                <a:lnTo>
                  <a:pt x="77421" y="34813"/>
                </a:lnTo>
                <a:lnTo>
                  <a:pt x="87100" y="29792"/>
                </a:lnTo>
                <a:lnTo>
                  <a:pt x="97192" y="25487"/>
                </a:lnTo>
                <a:lnTo>
                  <a:pt x="96074" y="23658"/>
                </a:lnTo>
                <a:lnTo>
                  <a:pt x="94842" y="21855"/>
                </a:lnTo>
                <a:lnTo>
                  <a:pt x="93547" y="20089"/>
                </a:lnTo>
                <a:lnTo>
                  <a:pt x="77837" y="6383"/>
                </a:lnTo>
                <a:lnTo>
                  <a:pt x="58765" y="0"/>
                </a:lnTo>
                <a:close/>
              </a:path>
              <a:path w="311150" h="342900">
                <a:moveTo>
                  <a:pt x="310050" y="57224"/>
                </a:moveTo>
                <a:lnTo>
                  <a:pt x="264717" y="57224"/>
                </a:lnTo>
                <a:lnTo>
                  <a:pt x="272837" y="64927"/>
                </a:lnTo>
                <a:lnTo>
                  <a:pt x="280472" y="73101"/>
                </a:lnTo>
                <a:lnTo>
                  <a:pt x="287535" y="81772"/>
                </a:lnTo>
                <a:lnTo>
                  <a:pt x="293940" y="90968"/>
                </a:lnTo>
                <a:lnTo>
                  <a:pt x="296239" y="88873"/>
                </a:lnTo>
                <a:lnTo>
                  <a:pt x="298410" y="86536"/>
                </a:lnTo>
                <a:lnTo>
                  <a:pt x="300430" y="83945"/>
                </a:lnTo>
                <a:lnTo>
                  <a:pt x="309563" y="65227"/>
                </a:lnTo>
                <a:lnTo>
                  <a:pt x="310050" y="57224"/>
                </a:lnTo>
                <a:close/>
              </a:path>
              <a:path w="311150" h="342900">
                <a:moveTo>
                  <a:pt x="155345" y="28446"/>
                </a:moveTo>
                <a:lnTo>
                  <a:pt x="131284" y="30438"/>
                </a:lnTo>
                <a:lnTo>
                  <a:pt x="108515" y="36172"/>
                </a:lnTo>
                <a:lnTo>
                  <a:pt x="87292" y="45286"/>
                </a:lnTo>
                <a:lnTo>
                  <a:pt x="67867" y="57415"/>
                </a:lnTo>
                <a:lnTo>
                  <a:pt x="134186" y="57415"/>
                </a:lnTo>
                <a:lnTo>
                  <a:pt x="143145" y="56076"/>
                </a:lnTo>
                <a:lnTo>
                  <a:pt x="155345" y="55472"/>
                </a:lnTo>
                <a:lnTo>
                  <a:pt x="239970" y="55472"/>
                </a:lnTo>
                <a:lnTo>
                  <a:pt x="222664" y="44841"/>
                </a:lnTo>
                <a:lnTo>
                  <a:pt x="201640" y="35961"/>
                </a:lnTo>
                <a:lnTo>
                  <a:pt x="179115" y="30382"/>
                </a:lnTo>
                <a:lnTo>
                  <a:pt x="155345" y="28446"/>
                </a:lnTo>
                <a:close/>
              </a:path>
              <a:path w="311150" h="342900">
                <a:moveTo>
                  <a:pt x="251936" y="0"/>
                </a:moveTo>
                <a:lnTo>
                  <a:pt x="217118" y="20089"/>
                </a:lnTo>
                <a:lnTo>
                  <a:pt x="213511" y="25487"/>
                </a:lnTo>
                <a:lnTo>
                  <a:pt x="223327" y="29671"/>
                </a:lnTo>
                <a:lnTo>
                  <a:pt x="232753" y="34539"/>
                </a:lnTo>
                <a:lnTo>
                  <a:pt x="241820" y="39992"/>
                </a:lnTo>
                <a:lnTo>
                  <a:pt x="250557" y="45934"/>
                </a:lnTo>
                <a:lnTo>
                  <a:pt x="241934" y="56678"/>
                </a:lnTo>
                <a:lnTo>
                  <a:pt x="310084" y="56678"/>
                </a:lnTo>
                <a:lnTo>
                  <a:pt x="310697" y="46607"/>
                </a:lnTo>
                <a:lnTo>
                  <a:pt x="310681" y="44841"/>
                </a:lnTo>
                <a:lnTo>
                  <a:pt x="304404" y="26088"/>
                </a:lnTo>
                <a:lnTo>
                  <a:pt x="290727" y="10399"/>
                </a:lnTo>
                <a:lnTo>
                  <a:pt x="272016" y="1239"/>
                </a:lnTo>
                <a:lnTo>
                  <a:pt x="251936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5147" y="330199"/>
            <a:ext cx="4970780" cy="4813300"/>
          </a:xfrm>
          <a:custGeom>
            <a:avLst/>
            <a:gdLst/>
            <a:ahLst/>
            <a:cxnLst/>
            <a:rect l="l" t="t" r="r" b="b"/>
            <a:pathLst>
              <a:path w="4970780" h="4813300">
                <a:moveTo>
                  <a:pt x="2891222" y="25400"/>
                </a:moveTo>
                <a:lnTo>
                  <a:pt x="2126824" y="25400"/>
                </a:lnTo>
                <a:lnTo>
                  <a:pt x="2080658" y="38100"/>
                </a:lnTo>
                <a:lnTo>
                  <a:pt x="2034778" y="38100"/>
                </a:lnTo>
                <a:lnTo>
                  <a:pt x="1636035" y="152400"/>
                </a:lnTo>
                <a:lnTo>
                  <a:pt x="1593454" y="177800"/>
                </a:lnTo>
                <a:lnTo>
                  <a:pt x="1509424" y="203200"/>
                </a:lnTo>
                <a:lnTo>
                  <a:pt x="1467991" y="228600"/>
                </a:lnTo>
                <a:lnTo>
                  <a:pt x="1426957" y="241300"/>
                </a:lnTo>
                <a:lnTo>
                  <a:pt x="1386330" y="266700"/>
                </a:lnTo>
                <a:lnTo>
                  <a:pt x="1346118" y="279400"/>
                </a:lnTo>
                <a:lnTo>
                  <a:pt x="1266972" y="330200"/>
                </a:lnTo>
                <a:lnTo>
                  <a:pt x="1189584" y="381000"/>
                </a:lnTo>
                <a:lnTo>
                  <a:pt x="1151570" y="393700"/>
                </a:lnTo>
                <a:lnTo>
                  <a:pt x="1076940" y="444500"/>
                </a:lnTo>
                <a:lnTo>
                  <a:pt x="1040342" y="482600"/>
                </a:lnTo>
                <a:lnTo>
                  <a:pt x="968617" y="533400"/>
                </a:lnTo>
                <a:lnTo>
                  <a:pt x="933507" y="558800"/>
                </a:lnTo>
                <a:lnTo>
                  <a:pt x="898910" y="584200"/>
                </a:lnTo>
                <a:lnTo>
                  <a:pt x="864833" y="622300"/>
                </a:lnTo>
                <a:lnTo>
                  <a:pt x="831285" y="647700"/>
                </a:lnTo>
                <a:lnTo>
                  <a:pt x="798274" y="673100"/>
                </a:lnTo>
                <a:lnTo>
                  <a:pt x="765808" y="711200"/>
                </a:lnTo>
                <a:lnTo>
                  <a:pt x="733894" y="736600"/>
                </a:lnTo>
                <a:lnTo>
                  <a:pt x="702542" y="774700"/>
                </a:lnTo>
                <a:lnTo>
                  <a:pt x="671760" y="800100"/>
                </a:lnTo>
                <a:lnTo>
                  <a:pt x="641555" y="838200"/>
                </a:lnTo>
                <a:lnTo>
                  <a:pt x="611935" y="876300"/>
                </a:lnTo>
                <a:lnTo>
                  <a:pt x="582909" y="901700"/>
                </a:lnTo>
                <a:lnTo>
                  <a:pt x="554485" y="939800"/>
                </a:lnTo>
                <a:lnTo>
                  <a:pt x="526671" y="977900"/>
                </a:lnTo>
                <a:lnTo>
                  <a:pt x="499474" y="1016000"/>
                </a:lnTo>
                <a:lnTo>
                  <a:pt x="472904" y="1054100"/>
                </a:lnTo>
                <a:lnTo>
                  <a:pt x="446968" y="1092200"/>
                </a:lnTo>
                <a:lnTo>
                  <a:pt x="421675" y="1130300"/>
                </a:lnTo>
                <a:lnTo>
                  <a:pt x="397031" y="1168400"/>
                </a:lnTo>
                <a:lnTo>
                  <a:pt x="373047" y="1206500"/>
                </a:lnTo>
                <a:lnTo>
                  <a:pt x="349729" y="1244600"/>
                </a:lnTo>
                <a:lnTo>
                  <a:pt x="327086" y="1282700"/>
                </a:lnTo>
                <a:lnTo>
                  <a:pt x="305126" y="1320800"/>
                </a:lnTo>
                <a:lnTo>
                  <a:pt x="283857" y="1358900"/>
                </a:lnTo>
                <a:lnTo>
                  <a:pt x="263287" y="1397000"/>
                </a:lnTo>
                <a:lnTo>
                  <a:pt x="243424" y="1447800"/>
                </a:lnTo>
                <a:lnTo>
                  <a:pt x="224277" y="1485900"/>
                </a:lnTo>
                <a:lnTo>
                  <a:pt x="205853" y="1524000"/>
                </a:lnTo>
                <a:lnTo>
                  <a:pt x="188161" y="1562100"/>
                </a:lnTo>
                <a:lnTo>
                  <a:pt x="171208" y="1612900"/>
                </a:lnTo>
                <a:lnTo>
                  <a:pt x="155004" y="1651000"/>
                </a:lnTo>
                <a:lnTo>
                  <a:pt x="139555" y="1701800"/>
                </a:lnTo>
                <a:lnTo>
                  <a:pt x="124871" y="1739900"/>
                </a:lnTo>
                <a:lnTo>
                  <a:pt x="110958" y="1790700"/>
                </a:lnTo>
                <a:lnTo>
                  <a:pt x="97826" y="1828800"/>
                </a:lnTo>
                <a:lnTo>
                  <a:pt x="85482" y="1879600"/>
                </a:lnTo>
                <a:lnTo>
                  <a:pt x="73935" y="1917700"/>
                </a:lnTo>
                <a:lnTo>
                  <a:pt x="63193" y="1968500"/>
                </a:lnTo>
                <a:lnTo>
                  <a:pt x="53263" y="2006600"/>
                </a:lnTo>
                <a:lnTo>
                  <a:pt x="44154" y="2057400"/>
                </a:lnTo>
                <a:lnTo>
                  <a:pt x="35874" y="2108200"/>
                </a:lnTo>
                <a:lnTo>
                  <a:pt x="28432" y="2146300"/>
                </a:lnTo>
                <a:lnTo>
                  <a:pt x="21834" y="2197100"/>
                </a:lnTo>
                <a:lnTo>
                  <a:pt x="16090" y="2247900"/>
                </a:lnTo>
                <a:lnTo>
                  <a:pt x="11207" y="2286000"/>
                </a:lnTo>
                <a:lnTo>
                  <a:pt x="7194" y="2336800"/>
                </a:lnTo>
                <a:lnTo>
                  <a:pt x="4059" y="2387600"/>
                </a:lnTo>
                <a:lnTo>
                  <a:pt x="1809" y="2438400"/>
                </a:lnTo>
                <a:lnTo>
                  <a:pt x="453" y="2489200"/>
                </a:lnTo>
                <a:lnTo>
                  <a:pt x="0" y="2527300"/>
                </a:lnTo>
                <a:lnTo>
                  <a:pt x="0" y="2540000"/>
                </a:lnTo>
                <a:lnTo>
                  <a:pt x="453" y="2590800"/>
                </a:lnTo>
                <a:lnTo>
                  <a:pt x="1809" y="2628900"/>
                </a:lnTo>
                <a:lnTo>
                  <a:pt x="4059" y="2679700"/>
                </a:lnTo>
                <a:lnTo>
                  <a:pt x="7194" y="2730500"/>
                </a:lnTo>
                <a:lnTo>
                  <a:pt x="11207" y="2781300"/>
                </a:lnTo>
                <a:lnTo>
                  <a:pt x="16090" y="2819400"/>
                </a:lnTo>
                <a:lnTo>
                  <a:pt x="21834" y="2870200"/>
                </a:lnTo>
                <a:lnTo>
                  <a:pt x="28432" y="2921000"/>
                </a:lnTo>
                <a:lnTo>
                  <a:pt x="35874" y="2971800"/>
                </a:lnTo>
                <a:lnTo>
                  <a:pt x="44154" y="3009900"/>
                </a:lnTo>
                <a:lnTo>
                  <a:pt x="53263" y="3060700"/>
                </a:lnTo>
                <a:lnTo>
                  <a:pt x="63193" y="3098800"/>
                </a:lnTo>
                <a:lnTo>
                  <a:pt x="73935" y="3149600"/>
                </a:lnTo>
                <a:lnTo>
                  <a:pt x="85482" y="3200400"/>
                </a:lnTo>
                <a:lnTo>
                  <a:pt x="97826" y="3238500"/>
                </a:lnTo>
                <a:lnTo>
                  <a:pt x="110958" y="3289300"/>
                </a:lnTo>
                <a:lnTo>
                  <a:pt x="124871" y="3327400"/>
                </a:lnTo>
                <a:lnTo>
                  <a:pt x="139555" y="3378200"/>
                </a:lnTo>
                <a:lnTo>
                  <a:pt x="155004" y="3416300"/>
                </a:lnTo>
                <a:lnTo>
                  <a:pt x="171208" y="3454400"/>
                </a:lnTo>
                <a:lnTo>
                  <a:pt x="188161" y="3505200"/>
                </a:lnTo>
                <a:lnTo>
                  <a:pt x="205853" y="3543300"/>
                </a:lnTo>
                <a:lnTo>
                  <a:pt x="224277" y="3581400"/>
                </a:lnTo>
                <a:lnTo>
                  <a:pt x="243424" y="3632200"/>
                </a:lnTo>
                <a:lnTo>
                  <a:pt x="263287" y="3670300"/>
                </a:lnTo>
                <a:lnTo>
                  <a:pt x="283857" y="3708400"/>
                </a:lnTo>
                <a:lnTo>
                  <a:pt x="305126" y="3746500"/>
                </a:lnTo>
                <a:lnTo>
                  <a:pt x="327086" y="3784600"/>
                </a:lnTo>
                <a:lnTo>
                  <a:pt x="349729" y="3822700"/>
                </a:lnTo>
                <a:lnTo>
                  <a:pt x="373047" y="3873500"/>
                </a:lnTo>
                <a:lnTo>
                  <a:pt x="397031" y="3911600"/>
                </a:lnTo>
                <a:lnTo>
                  <a:pt x="421675" y="3949700"/>
                </a:lnTo>
                <a:lnTo>
                  <a:pt x="446968" y="3987800"/>
                </a:lnTo>
                <a:lnTo>
                  <a:pt x="472904" y="4013200"/>
                </a:lnTo>
                <a:lnTo>
                  <a:pt x="499474" y="4051300"/>
                </a:lnTo>
                <a:lnTo>
                  <a:pt x="526671" y="4089400"/>
                </a:lnTo>
                <a:lnTo>
                  <a:pt x="554485" y="4127500"/>
                </a:lnTo>
                <a:lnTo>
                  <a:pt x="582909" y="4165600"/>
                </a:lnTo>
                <a:lnTo>
                  <a:pt x="611935" y="4191000"/>
                </a:lnTo>
                <a:lnTo>
                  <a:pt x="641555" y="4229100"/>
                </a:lnTo>
                <a:lnTo>
                  <a:pt x="671760" y="4267200"/>
                </a:lnTo>
                <a:lnTo>
                  <a:pt x="702542" y="4292600"/>
                </a:lnTo>
                <a:lnTo>
                  <a:pt x="733894" y="4330700"/>
                </a:lnTo>
                <a:lnTo>
                  <a:pt x="765808" y="4356100"/>
                </a:lnTo>
                <a:lnTo>
                  <a:pt x="798274" y="4394200"/>
                </a:lnTo>
                <a:lnTo>
                  <a:pt x="831285" y="4419600"/>
                </a:lnTo>
                <a:lnTo>
                  <a:pt x="864833" y="4457700"/>
                </a:lnTo>
                <a:lnTo>
                  <a:pt x="898910" y="4483100"/>
                </a:lnTo>
                <a:lnTo>
                  <a:pt x="933507" y="4508500"/>
                </a:lnTo>
                <a:lnTo>
                  <a:pt x="968617" y="4533900"/>
                </a:lnTo>
                <a:lnTo>
                  <a:pt x="1004231" y="4572000"/>
                </a:lnTo>
                <a:lnTo>
                  <a:pt x="1040342" y="4597400"/>
                </a:lnTo>
                <a:lnTo>
                  <a:pt x="1114019" y="4648200"/>
                </a:lnTo>
                <a:lnTo>
                  <a:pt x="1189584" y="4699000"/>
                </a:lnTo>
                <a:lnTo>
                  <a:pt x="1228054" y="4711700"/>
                </a:lnTo>
                <a:lnTo>
                  <a:pt x="1266972" y="4737100"/>
                </a:lnTo>
                <a:lnTo>
                  <a:pt x="1346118" y="4787900"/>
                </a:lnTo>
                <a:lnTo>
                  <a:pt x="1386330" y="4800600"/>
                </a:lnTo>
                <a:lnTo>
                  <a:pt x="1416831" y="4813300"/>
                </a:lnTo>
                <a:lnTo>
                  <a:pt x="3602835" y="4813300"/>
                </a:lnTo>
                <a:lnTo>
                  <a:pt x="3644048" y="4800600"/>
                </a:lnTo>
                <a:lnTo>
                  <a:pt x="3725159" y="4749800"/>
                </a:lnTo>
                <a:lnTo>
                  <a:pt x="3804459" y="4699000"/>
                </a:lnTo>
                <a:lnTo>
                  <a:pt x="3881880" y="4648200"/>
                </a:lnTo>
                <a:lnTo>
                  <a:pt x="3957353" y="4597400"/>
                </a:lnTo>
                <a:lnTo>
                  <a:pt x="4030810" y="4546600"/>
                </a:lnTo>
                <a:lnTo>
                  <a:pt x="4066760" y="4521200"/>
                </a:lnTo>
                <a:lnTo>
                  <a:pt x="4102180" y="4483100"/>
                </a:lnTo>
                <a:lnTo>
                  <a:pt x="4137062" y="4457700"/>
                </a:lnTo>
                <a:lnTo>
                  <a:pt x="4171397" y="4432300"/>
                </a:lnTo>
                <a:lnTo>
                  <a:pt x="4205175" y="4394200"/>
                </a:lnTo>
                <a:lnTo>
                  <a:pt x="2361607" y="4394200"/>
                </a:lnTo>
                <a:lnTo>
                  <a:pt x="2314313" y="4381500"/>
                </a:lnTo>
                <a:lnTo>
                  <a:pt x="2267370" y="4381500"/>
                </a:lnTo>
                <a:lnTo>
                  <a:pt x="2220793" y="4368800"/>
                </a:lnTo>
                <a:lnTo>
                  <a:pt x="2174598" y="4368800"/>
                </a:lnTo>
                <a:lnTo>
                  <a:pt x="1906277" y="4292600"/>
                </a:lnTo>
                <a:lnTo>
                  <a:pt x="1820573" y="4267200"/>
                </a:lnTo>
                <a:lnTo>
                  <a:pt x="1778489" y="4241800"/>
                </a:lnTo>
                <a:lnTo>
                  <a:pt x="1736939" y="4229100"/>
                </a:lnTo>
                <a:lnTo>
                  <a:pt x="1695936" y="4203700"/>
                </a:lnTo>
                <a:lnTo>
                  <a:pt x="1655496" y="4191000"/>
                </a:lnTo>
                <a:lnTo>
                  <a:pt x="1576367" y="4140200"/>
                </a:lnTo>
                <a:lnTo>
                  <a:pt x="1537707" y="4114800"/>
                </a:lnTo>
                <a:lnTo>
                  <a:pt x="1499671" y="4089400"/>
                </a:lnTo>
                <a:lnTo>
                  <a:pt x="1462274" y="4064000"/>
                </a:lnTo>
                <a:lnTo>
                  <a:pt x="1425530" y="4038600"/>
                </a:lnTo>
                <a:lnTo>
                  <a:pt x="1389456" y="4013200"/>
                </a:lnTo>
                <a:lnTo>
                  <a:pt x="1354066" y="3987800"/>
                </a:lnTo>
                <a:lnTo>
                  <a:pt x="1319375" y="3962400"/>
                </a:lnTo>
                <a:lnTo>
                  <a:pt x="1285399" y="3924300"/>
                </a:lnTo>
                <a:lnTo>
                  <a:pt x="1252152" y="3898900"/>
                </a:lnTo>
                <a:lnTo>
                  <a:pt x="1219650" y="3873500"/>
                </a:lnTo>
                <a:lnTo>
                  <a:pt x="1187908" y="3835400"/>
                </a:lnTo>
                <a:lnTo>
                  <a:pt x="1156942" y="3797300"/>
                </a:lnTo>
                <a:lnTo>
                  <a:pt x="1126765" y="3771900"/>
                </a:lnTo>
                <a:lnTo>
                  <a:pt x="1097394" y="3733800"/>
                </a:lnTo>
                <a:lnTo>
                  <a:pt x="1068844" y="3695700"/>
                </a:lnTo>
                <a:lnTo>
                  <a:pt x="1041129" y="3657600"/>
                </a:lnTo>
                <a:lnTo>
                  <a:pt x="1014265" y="3632200"/>
                </a:lnTo>
                <a:lnTo>
                  <a:pt x="988268" y="3594100"/>
                </a:lnTo>
                <a:lnTo>
                  <a:pt x="963151" y="3556000"/>
                </a:lnTo>
                <a:lnTo>
                  <a:pt x="938931" y="3517900"/>
                </a:lnTo>
                <a:lnTo>
                  <a:pt x="915622" y="3479800"/>
                </a:lnTo>
                <a:lnTo>
                  <a:pt x="893240" y="3429000"/>
                </a:lnTo>
                <a:lnTo>
                  <a:pt x="871800" y="3390900"/>
                </a:lnTo>
                <a:lnTo>
                  <a:pt x="851316" y="3352800"/>
                </a:lnTo>
                <a:lnTo>
                  <a:pt x="831805" y="3314700"/>
                </a:lnTo>
                <a:lnTo>
                  <a:pt x="813281" y="3263900"/>
                </a:lnTo>
                <a:lnTo>
                  <a:pt x="795759" y="3225800"/>
                </a:lnTo>
                <a:lnTo>
                  <a:pt x="779255" y="3187700"/>
                </a:lnTo>
                <a:lnTo>
                  <a:pt x="763783" y="3136900"/>
                </a:lnTo>
                <a:lnTo>
                  <a:pt x="749360" y="3098800"/>
                </a:lnTo>
                <a:lnTo>
                  <a:pt x="735999" y="3048000"/>
                </a:lnTo>
                <a:lnTo>
                  <a:pt x="723717" y="3009900"/>
                </a:lnTo>
                <a:lnTo>
                  <a:pt x="712528" y="2959100"/>
                </a:lnTo>
                <a:lnTo>
                  <a:pt x="702447" y="2921000"/>
                </a:lnTo>
                <a:lnTo>
                  <a:pt x="693490" y="2870200"/>
                </a:lnTo>
                <a:lnTo>
                  <a:pt x="685672" y="2819400"/>
                </a:lnTo>
                <a:lnTo>
                  <a:pt x="679007" y="2781300"/>
                </a:lnTo>
                <a:lnTo>
                  <a:pt x="673512" y="2730500"/>
                </a:lnTo>
                <a:lnTo>
                  <a:pt x="669200" y="2679700"/>
                </a:lnTo>
                <a:lnTo>
                  <a:pt x="666089" y="2628900"/>
                </a:lnTo>
                <a:lnTo>
                  <a:pt x="664191" y="2578100"/>
                </a:lnTo>
                <a:lnTo>
                  <a:pt x="663524" y="2540000"/>
                </a:lnTo>
                <a:lnTo>
                  <a:pt x="664191" y="2489200"/>
                </a:lnTo>
                <a:lnTo>
                  <a:pt x="666089" y="2438400"/>
                </a:lnTo>
                <a:lnTo>
                  <a:pt x="669200" y="2387600"/>
                </a:lnTo>
                <a:lnTo>
                  <a:pt x="673512" y="2336800"/>
                </a:lnTo>
                <a:lnTo>
                  <a:pt x="679007" y="2298700"/>
                </a:lnTo>
                <a:lnTo>
                  <a:pt x="685672" y="2247900"/>
                </a:lnTo>
                <a:lnTo>
                  <a:pt x="693490" y="2197100"/>
                </a:lnTo>
                <a:lnTo>
                  <a:pt x="702447" y="2159000"/>
                </a:lnTo>
                <a:lnTo>
                  <a:pt x="712528" y="2108200"/>
                </a:lnTo>
                <a:lnTo>
                  <a:pt x="723717" y="2057400"/>
                </a:lnTo>
                <a:lnTo>
                  <a:pt x="735999" y="2019300"/>
                </a:lnTo>
                <a:lnTo>
                  <a:pt x="749360" y="1968500"/>
                </a:lnTo>
                <a:lnTo>
                  <a:pt x="763783" y="1930400"/>
                </a:lnTo>
                <a:lnTo>
                  <a:pt x="779255" y="1879600"/>
                </a:lnTo>
                <a:lnTo>
                  <a:pt x="795759" y="1841500"/>
                </a:lnTo>
                <a:lnTo>
                  <a:pt x="813281" y="1803400"/>
                </a:lnTo>
                <a:lnTo>
                  <a:pt x="831805" y="1752600"/>
                </a:lnTo>
                <a:lnTo>
                  <a:pt x="851316" y="1714500"/>
                </a:lnTo>
                <a:lnTo>
                  <a:pt x="871800" y="1676400"/>
                </a:lnTo>
                <a:lnTo>
                  <a:pt x="893240" y="1638300"/>
                </a:lnTo>
                <a:lnTo>
                  <a:pt x="915622" y="1600200"/>
                </a:lnTo>
                <a:lnTo>
                  <a:pt x="938931" y="1562100"/>
                </a:lnTo>
                <a:lnTo>
                  <a:pt x="963151" y="1511300"/>
                </a:lnTo>
                <a:lnTo>
                  <a:pt x="988268" y="1485900"/>
                </a:lnTo>
                <a:lnTo>
                  <a:pt x="1014265" y="1447800"/>
                </a:lnTo>
                <a:lnTo>
                  <a:pt x="1041129" y="1409700"/>
                </a:lnTo>
                <a:lnTo>
                  <a:pt x="1068844" y="1371600"/>
                </a:lnTo>
                <a:lnTo>
                  <a:pt x="1097394" y="1333500"/>
                </a:lnTo>
                <a:lnTo>
                  <a:pt x="1126765" y="1295400"/>
                </a:lnTo>
                <a:lnTo>
                  <a:pt x="1156942" y="1270000"/>
                </a:lnTo>
                <a:lnTo>
                  <a:pt x="1187908" y="1231900"/>
                </a:lnTo>
                <a:lnTo>
                  <a:pt x="1219650" y="1206500"/>
                </a:lnTo>
                <a:lnTo>
                  <a:pt x="1252152" y="1168400"/>
                </a:lnTo>
                <a:lnTo>
                  <a:pt x="1285399" y="1143000"/>
                </a:lnTo>
                <a:lnTo>
                  <a:pt x="1319375" y="1104900"/>
                </a:lnTo>
                <a:lnTo>
                  <a:pt x="1354066" y="1079500"/>
                </a:lnTo>
                <a:lnTo>
                  <a:pt x="1389456" y="1054100"/>
                </a:lnTo>
                <a:lnTo>
                  <a:pt x="1425530" y="1028700"/>
                </a:lnTo>
                <a:lnTo>
                  <a:pt x="1462274" y="1003300"/>
                </a:lnTo>
                <a:lnTo>
                  <a:pt x="1499671" y="977900"/>
                </a:lnTo>
                <a:lnTo>
                  <a:pt x="1537707" y="952500"/>
                </a:lnTo>
                <a:lnTo>
                  <a:pt x="1576367" y="927100"/>
                </a:lnTo>
                <a:lnTo>
                  <a:pt x="1615635" y="901700"/>
                </a:lnTo>
                <a:lnTo>
                  <a:pt x="1655496" y="889000"/>
                </a:lnTo>
                <a:lnTo>
                  <a:pt x="1736939" y="838200"/>
                </a:lnTo>
                <a:lnTo>
                  <a:pt x="1778489" y="825500"/>
                </a:lnTo>
                <a:lnTo>
                  <a:pt x="1820573" y="800100"/>
                </a:lnTo>
                <a:lnTo>
                  <a:pt x="2083410" y="723900"/>
                </a:lnTo>
                <a:lnTo>
                  <a:pt x="2174598" y="698500"/>
                </a:lnTo>
                <a:lnTo>
                  <a:pt x="2220793" y="698500"/>
                </a:lnTo>
                <a:lnTo>
                  <a:pt x="2267370" y="685800"/>
                </a:lnTo>
                <a:lnTo>
                  <a:pt x="2314313" y="685800"/>
                </a:lnTo>
                <a:lnTo>
                  <a:pt x="2361607" y="673100"/>
                </a:lnTo>
                <a:lnTo>
                  <a:pt x="4205175" y="673100"/>
                </a:lnTo>
                <a:lnTo>
                  <a:pt x="4171397" y="635000"/>
                </a:lnTo>
                <a:lnTo>
                  <a:pt x="4137062" y="609600"/>
                </a:lnTo>
                <a:lnTo>
                  <a:pt x="4102180" y="584200"/>
                </a:lnTo>
                <a:lnTo>
                  <a:pt x="4066760" y="546100"/>
                </a:lnTo>
                <a:lnTo>
                  <a:pt x="4030810" y="520700"/>
                </a:lnTo>
                <a:lnTo>
                  <a:pt x="3957353" y="469900"/>
                </a:lnTo>
                <a:lnTo>
                  <a:pt x="3881880" y="419100"/>
                </a:lnTo>
                <a:lnTo>
                  <a:pt x="3804459" y="368300"/>
                </a:lnTo>
                <a:lnTo>
                  <a:pt x="3725159" y="317500"/>
                </a:lnTo>
                <a:lnTo>
                  <a:pt x="3684825" y="292100"/>
                </a:lnTo>
                <a:lnTo>
                  <a:pt x="3644048" y="279400"/>
                </a:lnTo>
                <a:lnTo>
                  <a:pt x="3561195" y="228600"/>
                </a:lnTo>
                <a:lnTo>
                  <a:pt x="3519137" y="215900"/>
                </a:lnTo>
                <a:lnTo>
                  <a:pt x="3476669" y="190500"/>
                </a:lnTo>
                <a:lnTo>
                  <a:pt x="3390539" y="165100"/>
                </a:lnTo>
                <a:lnTo>
                  <a:pt x="3346894" y="139700"/>
                </a:lnTo>
                <a:lnTo>
                  <a:pt x="3031353" y="50800"/>
                </a:lnTo>
                <a:lnTo>
                  <a:pt x="2984946" y="50800"/>
                </a:lnTo>
                <a:lnTo>
                  <a:pt x="2891222" y="25400"/>
                </a:lnTo>
                <a:close/>
              </a:path>
              <a:path w="4970780" h="4813300">
                <a:moveTo>
                  <a:pt x="4970487" y="2984500"/>
                </a:moveTo>
                <a:lnTo>
                  <a:pt x="4209897" y="3238500"/>
                </a:lnTo>
                <a:lnTo>
                  <a:pt x="4191397" y="3289300"/>
                </a:lnTo>
                <a:lnTo>
                  <a:pt x="4171824" y="3327400"/>
                </a:lnTo>
                <a:lnTo>
                  <a:pt x="4151196" y="3365500"/>
                </a:lnTo>
                <a:lnTo>
                  <a:pt x="4129529" y="3416300"/>
                </a:lnTo>
                <a:lnTo>
                  <a:pt x="4106841" y="3454400"/>
                </a:lnTo>
                <a:lnTo>
                  <a:pt x="4083147" y="3492500"/>
                </a:lnTo>
                <a:lnTo>
                  <a:pt x="4058466" y="3530600"/>
                </a:lnTo>
                <a:lnTo>
                  <a:pt x="4032813" y="3568700"/>
                </a:lnTo>
                <a:lnTo>
                  <a:pt x="4006207" y="3606800"/>
                </a:lnTo>
                <a:lnTo>
                  <a:pt x="3978663" y="3644900"/>
                </a:lnTo>
                <a:lnTo>
                  <a:pt x="3950199" y="3683000"/>
                </a:lnTo>
                <a:lnTo>
                  <a:pt x="3920831" y="3721100"/>
                </a:lnTo>
                <a:lnTo>
                  <a:pt x="3890577" y="3759200"/>
                </a:lnTo>
                <a:lnTo>
                  <a:pt x="3859453" y="3797300"/>
                </a:lnTo>
                <a:lnTo>
                  <a:pt x="3827477" y="3835400"/>
                </a:lnTo>
                <a:lnTo>
                  <a:pt x="3794664" y="3860800"/>
                </a:lnTo>
                <a:lnTo>
                  <a:pt x="3761033" y="3898900"/>
                </a:lnTo>
                <a:lnTo>
                  <a:pt x="3726599" y="3924300"/>
                </a:lnTo>
                <a:lnTo>
                  <a:pt x="3691381" y="3962400"/>
                </a:lnTo>
                <a:lnTo>
                  <a:pt x="3655394" y="3987800"/>
                </a:lnTo>
                <a:lnTo>
                  <a:pt x="3618656" y="4013200"/>
                </a:lnTo>
                <a:lnTo>
                  <a:pt x="3581183" y="4051300"/>
                </a:lnTo>
                <a:lnTo>
                  <a:pt x="3542993" y="4076700"/>
                </a:lnTo>
                <a:lnTo>
                  <a:pt x="3504102" y="4102100"/>
                </a:lnTo>
                <a:lnTo>
                  <a:pt x="3464528" y="4127500"/>
                </a:lnTo>
                <a:lnTo>
                  <a:pt x="3424286" y="4152900"/>
                </a:lnTo>
                <a:lnTo>
                  <a:pt x="3383395" y="4165600"/>
                </a:lnTo>
                <a:lnTo>
                  <a:pt x="3299730" y="4216400"/>
                </a:lnTo>
                <a:lnTo>
                  <a:pt x="3256990" y="4229100"/>
                </a:lnTo>
                <a:lnTo>
                  <a:pt x="3213668" y="4254500"/>
                </a:lnTo>
                <a:lnTo>
                  <a:pt x="3169780" y="4267200"/>
                </a:lnTo>
                <a:lnTo>
                  <a:pt x="3125344" y="4292600"/>
                </a:lnTo>
                <a:lnTo>
                  <a:pt x="2848153" y="4368800"/>
                </a:lnTo>
                <a:lnTo>
                  <a:pt x="2800350" y="4368800"/>
                </a:lnTo>
                <a:lnTo>
                  <a:pt x="2752133" y="4381500"/>
                </a:lnTo>
                <a:lnTo>
                  <a:pt x="2703521" y="4381500"/>
                </a:lnTo>
                <a:lnTo>
                  <a:pt x="2654528" y="4394200"/>
                </a:lnTo>
                <a:lnTo>
                  <a:pt x="4205175" y="4394200"/>
                </a:lnTo>
                <a:lnTo>
                  <a:pt x="4238390" y="4368800"/>
                </a:lnTo>
                <a:lnTo>
                  <a:pt x="4271031" y="4330700"/>
                </a:lnTo>
                <a:lnTo>
                  <a:pt x="4303091" y="4305300"/>
                </a:lnTo>
                <a:lnTo>
                  <a:pt x="4334560" y="4267200"/>
                </a:lnTo>
                <a:lnTo>
                  <a:pt x="4365431" y="4229100"/>
                </a:lnTo>
                <a:lnTo>
                  <a:pt x="4395695" y="4203700"/>
                </a:lnTo>
                <a:lnTo>
                  <a:pt x="4425342" y="4165600"/>
                </a:lnTo>
                <a:lnTo>
                  <a:pt x="4454365" y="4127500"/>
                </a:lnTo>
                <a:lnTo>
                  <a:pt x="4482755" y="4089400"/>
                </a:lnTo>
                <a:lnTo>
                  <a:pt x="4510503" y="4051300"/>
                </a:lnTo>
                <a:lnTo>
                  <a:pt x="4537600" y="4013200"/>
                </a:lnTo>
                <a:lnTo>
                  <a:pt x="4564039" y="3975100"/>
                </a:lnTo>
                <a:lnTo>
                  <a:pt x="4589810" y="3937000"/>
                </a:lnTo>
                <a:lnTo>
                  <a:pt x="4614905" y="3898900"/>
                </a:lnTo>
                <a:lnTo>
                  <a:pt x="4639316" y="3860800"/>
                </a:lnTo>
                <a:lnTo>
                  <a:pt x="4663033" y="3822700"/>
                </a:lnTo>
                <a:lnTo>
                  <a:pt x="4686048" y="3784600"/>
                </a:lnTo>
                <a:lnTo>
                  <a:pt x="4708352" y="3746500"/>
                </a:lnTo>
                <a:lnTo>
                  <a:pt x="4729937" y="3708400"/>
                </a:lnTo>
                <a:lnTo>
                  <a:pt x="4750795" y="3657600"/>
                </a:lnTo>
                <a:lnTo>
                  <a:pt x="4770916" y="3619500"/>
                </a:lnTo>
                <a:lnTo>
                  <a:pt x="4790293" y="3581400"/>
                </a:lnTo>
                <a:lnTo>
                  <a:pt x="4808916" y="3530600"/>
                </a:lnTo>
                <a:lnTo>
                  <a:pt x="4826776" y="3492500"/>
                </a:lnTo>
                <a:lnTo>
                  <a:pt x="4843867" y="3441700"/>
                </a:lnTo>
                <a:lnTo>
                  <a:pt x="4860177" y="3403600"/>
                </a:lnTo>
                <a:lnTo>
                  <a:pt x="4875700" y="3365500"/>
                </a:lnTo>
                <a:lnTo>
                  <a:pt x="4890427" y="3314700"/>
                </a:lnTo>
                <a:lnTo>
                  <a:pt x="4904348" y="3263900"/>
                </a:lnTo>
                <a:lnTo>
                  <a:pt x="4917456" y="3225800"/>
                </a:lnTo>
                <a:lnTo>
                  <a:pt x="4929741" y="3175000"/>
                </a:lnTo>
                <a:lnTo>
                  <a:pt x="4941195" y="3136900"/>
                </a:lnTo>
                <a:lnTo>
                  <a:pt x="4951810" y="3086100"/>
                </a:lnTo>
                <a:lnTo>
                  <a:pt x="4961577" y="3035300"/>
                </a:lnTo>
                <a:lnTo>
                  <a:pt x="4970487" y="2997200"/>
                </a:lnTo>
                <a:lnTo>
                  <a:pt x="4969725" y="2997200"/>
                </a:lnTo>
                <a:lnTo>
                  <a:pt x="4970487" y="2984500"/>
                </a:lnTo>
                <a:close/>
              </a:path>
              <a:path w="4970780" h="4813300">
                <a:moveTo>
                  <a:pt x="4205175" y="673100"/>
                </a:moveTo>
                <a:lnTo>
                  <a:pt x="2654528" y="673100"/>
                </a:lnTo>
                <a:lnTo>
                  <a:pt x="2703521" y="685800"/>
                </a:lnTo>
                <a:lnTo>
                  <a:pt x="2752133" y="685800"/>
                </a:lnTo>
                <a:lnTo>
                  <a:pt x="2848153" y="711200"/>
                </a:lnTo>
                <a:lnTo>
                  <a:pt x="2895526" y="711200"/>
                </a:lnTo>
                <a:lnTo>
                  <a:pt x="3080376" y="762000"/>
                </a:lnTo>
                <a:lnTo>
                  <a:pt x="3125344" y="787400"/>
                </a:lnTo>
                <a:lnTo>
                  <a:pt x="3213668" y="812800"/>
                </a:lnTo>
                <a:lnTo>
                  <a:pt x="3256990" y="838200"/>
                </a:lnTo>
                <a:lnTo>
                  <a:pt x="3299730" y="850900"/>
                </a:lnTo>
                <a:lnTo>
                  <a:pt x="3341870" y="876300"/>
                </a:lnTo>
                <a:lnTo>
                  <a:pt x="3424286" y="927100"/>
                </a:lnTo>
                <a:lnTo>
                  <a:pt x="3464528" y="939800"/>
                </a:lnTo>
                <a:lnTo>
                  <a:pt x="3504102" y="965200"/>
                </a:lnTo>
                <a:lnTo>
                  <a:pt x="3542993" y="990600"/>
                </a:lnTo>
                <a:lnTo>
                  <a:pt x="3581183" y="1028700"/>
                </a:lnTo>
                <a:lnTo>
                  <a:pt x="3618656" y="1054100"/>
                </a:lnTo>
                <a:lnTo>
                  <a:pt x="3655394" y="1079500"/>
                </a:lnTo>
                <a:lnTo>
                  <a:pt x="3691381" y="1104900"/>
                </a:lnTo>
                <a:lnTo>
                  <a:pt x="3726599" y="1143000"/>
                </a:lnTo>
                <a:lnTo>
                  <a:pt x="3761033" y="1168400"/>
                </a:lnTo>
                <a:lnTo>
                  <a:pt x="3794664" y="1206500"/>
                </a:lnTo>
                <a:lnTo>
                  <a:pt x="3827477" y="1244600"/>
                </a:lnTo>
                <a:lnTo>
                  <a:pt x="3859453" y="1270000"/>
                </a:lnTo>
                <a:lnTo>
                  <a:pt x="3890577" y="1308100"/>
                </a:lnTo>
                <a:lnTo>
                  <a:pt x="3920831" y="1346200"/>
                </a:lnTo>
                <a:lnTo>
                  <a:pt x="3950199" y="1384300"/>
                </a:lnTo>
                <a:lnTo>
                  <a:pt x="3978663" y="1422400"/>
                </a:lnTo>
                <a:lnTo>
                  <a:pt x="4006207" y="1460500"/>
                </a:lnTo>
                <a:lnTo>
                  <a:pt x="4032813" y="1498600"/>
                </a:lnTo>
                <a:lnTo>
                  <a:pt x="4058466" y="1536700"/>
                </a:lnTo>
                <a:lnTo>
                  <a:pt x="4083147" y="1574800"/>
                </a:lnTo>
                <a:lnTo>
                  <a:pt x="4106841" y="1612900"/>
                </a:lnTo>
                <a:lnTo>
                  <a:pt x="4129529" y="1651000"/>
                </a:lnTo>
                <a:lnTo>
                  <a:pt x="4151196" y="1701800"/>
                </a:lnTo>
                <a:lnTo>
                  <a:pt x="4171824" y="1739900"/>
                </a:lnTo>
                <a:lnTo>
                  <a:pt x="4191397" y="1790700"/>
                </a:lnTo>
                <a:lnTo>
                  <a:pt x="4209897" y="1828800"/>
                </a:lnTo>
                <a:lnTo>
                  <a:pt x="4970487" y="2082800"/>
                </a:lnTo>
                <a:lnTo>
                  <a:pt x="4961577" y="2032000"/>
                </a:lnTo>
                <a:lnTo>
                  <a:pt x="4951810" y="1981200"/>
                </a:lnTo>
                <a:lnTo>
                  <a:pt x="4941195" y="1943100"/>
                </a:lnTo>
                <a:lnTo>
                  <a:pt x="4929741" y="1892300"/>
                </a:lnTo>
                <a:lnTo>
                  <a:pt x="4917456" y="1841500"/>
                </a:lnTo>
                <a:lnTo>
                  <a:pt x="4904348" y="1803400"/>
                </a:lnTo>
                <a:lnTo>
                  <a:pt x="4890427" y="1752600"/>
                </a:lnTo>
                <a:lnTo>
                  <a:pt x="4875700" y="1714500"/>
                </a:lnTo>
                <a:lnTo>
                  <a:pt x="4860177" y="1663700"/>
                </a:lnTo>
                <a:lnTo>
                  <a:pt x="4843867" y="1625600"/>
                </a:lnTo>
                <a:lnTo>
                  <a:pt x="4826776" y="1574800"/>
                </a:lnTo>
                <a:lnTo>
                  <a:pt x="4808916" y="1536700"/>
                </a:lnTo>
                <a:lnTo>
                  <a:pt x="4790293" y="1498600"/>
                </a:lnTo>
                <a:lnTo>
                  <a:pt x="4770916" y="1447800"/>
                </a:lnTo>
                <a:lnTo>
                  <a:pt x="4750795" y="1409700"/>
                </a:lnTo>
                <a:lnTo>
                  <a:pt x="4729937" y="1371600"/>
                </a:lnTo>
                <a:lnTo>
                  <a:pt x="4708352" y="1320800"/>
                </a:lnTo>
                <a:lnTo>
                  <a:pt x="4686048" y="1282700"/>
                </a:lnTo>
                <a:lnTo>
                  <a:pt x="4663033" y="1244600"/>
                </a:lnTo>
                <a:lnTo>
                  <a:pt x="4639316" y="1206500"/>
                </a:lnTo>
                <a:lnTo>
                  <a:pt x="4614905" y="1168400"/>
                </a:lnTo>
                <a:lnTo>
                  <a:pt x="4589810" y="1130300"/>
                </a:lnTo>
                <a:lnTo>
                  <a:pt x="4564039" y="1092200"/>
                </a:lnTo>
                <a:lnTo>
                  <a:pt x="4537600" y="1054100"/>
                </a:lnTo>
                <a:lnTo>
                  <a:pt x="4510503" y="1016000"/>
                </a:lnTo>
                <a:lnTo>
                  <a:pt x="4482755" y="977900"/>
                </a:lnTo>
                <a:lnTo>
                  <a:pt x="4454365" y="939800"/>
                </a:lnTo>
                <a:lnTo>
                  <a:pt x="4425342" y="901700"/>
                </a:lnTo>
                <a:lnTo>
                  <a:pt x="4395695" y="876300"/>
                </a:lnTo>
                <a:lnTo>
                  <a:pt x="4365431" y="838200"/>
                </a:lnTo>
                <a:lnTo>
                  <a:pt x="4334560" y="800100"/>
                </a:lnTo>
                <a:lnTo>
                  <a:pt x="4303091" y="762000"/>
                </a:lnTo>
                <a:lnTo>
                  <a:pt x="4271031" y="736600"/>
                </a:lnTo>
                <a:lnTo>
                  <a:pt x="4238390" y="698500"/>
                </a:lnTo>
                <a:lnTo>
                  <a:pt x="4205175" y="673100"/>
                </a:lnTo>
                <a:close/>
              </a:path>
              <a:path w="4970780" h="4813300">
                <a:moveTo>
                  <a:pt x="2796341" y="12700"/>
                </a:moveTo>
                <a:lnTo>
                  <a:pt x="2219978" y="12700"/>
                </a:lnTo>
                <a:lnTo>
                  <a:pt x="2173266" y="25400"/>
                </a:lnTo>
                <a:lnTo>
                  <a:pt x="2843922" y="25400"/>
                </a:lnTo>
                <a:lnTo>
                  <a:pt x="2796341" y="12700"/>
                </a:lnTo>
                <a:close/>
              </a:path>
              <a:path w="4970780" h="4813300">
                <a:moveTo>
                  <a:pt x="2700372" y="0"/>
                </a:moveTo>
                <a:lnTo>
                  <a:pt x="2314176" y="0"/>
                </a:lnTo>
                <a:lnTo>
                  <a:pt x="2266950" y="12700"/>
                </a:lnTo>
                <a:lnTo>
                  <a:pt x="2748488" y="12700"/>
                </a:lnTo>
                <a:lnTo>
                  <a:pt x="270037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670" y="1757312"/>
            <a:ext cx="3843020" cy="2202815"/>
          </a:xfrm>
          <a:custGeom>
            <a:avLst/>
            <a:gdLst/>
            <a:ahLst/>
            <a:cxnLst/>
            <a:rect l="l" t="t" r="r" b="b"/>
            <a:pathLst>
              <a:path w="3843020" h="2202815">
                <a:moveTo>
                  <a:pt x="14911" y="2198014"/>
                </a:moveTo>
                <a:lnTo>
                  <a:pt x="3365" y="2198014"/>
                </a:lnTo>
                <a:lnTo>
                  <a:pt x="0" y="2202281"/>
                </a:lnTo>
                <a:lnTo>
                  <a:pt x="14911" y="2198014"/>
                </a:lnTo>
                <a:close/>
              </a:path>
              <a:path w="3843020" h="2202815">
                <a:moveTo>
                  <a:pt x="0" y="3416"/>
                </a:moveTo>
                <a:lnTo>
                  <a:pt x="845248" y="1100975"/>
                </a:lnTo>
                <a:lnTo>
                  <a:pt x="0" y="2198954"/>
                </a:lnTo>
                <a:lnTo>
                  <a:pt x="3365" y="2198014"/>
                </a:lnTo>
                <a:lnTo>
                  <a:pt x="14911" y="2198014"/>
                </a:lnTo>
                <a:lnTo>
                  <a:pt x="3842512" y="1102690"/>
                </a:lnTo>
                <a:lnTo>
                  <a:pt x="3836530" y="1100975"/>
                </a:lnTo>
                <a:lnTo>
                  <a:pt x="3842512" y="1099235"/>
                </a:lnTo>
                <a:lnTo>
                  <a:pt x="15360" y="4394"/>
                </a:lnTo>
                <a:lnTo>
                  <a:pt x="3365" y="4394"/>
                </a:lnTo>
                <a:lnTo>
                  <a:pt x="0" y="3416"/>
                </a:lnTo>
                <a:close/>
              </a:path>
              <a:path w="3843020" h="2202815">
                <a:moveTo>
                  <a:pt x="0" y="0"/>
                </a:moveTo>
                <a:lnTo>
                  <a:pt x="3365" y="4394"/>
                </a:lnTo>
                <a:lnTo>
                  <a:pt x="15360" y="439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08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782"/>
                </a:lnTo>
                <a:lnTo>
                  <a:pt x="4563541" y="926782"/>
                </a:lnTo>
                <a:lnTo>
                  <a:pt x="5011051" y="470306"/>
                </a:lnTo>
                <a:lnTo>
                  <a:pt x="9144000" y="470306"/>
                </a:lnTo>
                <a:lnTo>
                  <a:pt x="9144000" y="0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90500"/>
          </a:xfrm>
          <a:custGeom>
            <a:avLst/>
            <a:gdLst/>
            <a:ahLst/>
            <a:cxnLst/>
            <a:rect l="l" t="t" r="r" b="b"/>
            <a:pathLst>
              <a:path w="9144000" h="190500">
                <a:moveTo>
                  <a:pt x="0" y="190246"/>
                </a:moveTo>
                <a:lnTo>
                  <a:pt x="9144000" y="190246"/>
                </a:lnTo>
                <a:lnTo>
                  <a:pt x="9144000" y="0"/>
                </a:lnTo>
                <a:lnTo>
                  <a:pt x="0" y="0"/>
                </a:lnTo>
                <a:lnTo>
                  <a:pt x="0" y="190246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223" y="2277209"/>
            <a:ext cx="224154" cy="228600"/>
          </a:xfrm>
          <a:custGeom>
            <a:avLst/>
            <a:gdLst/>
            <a:ahLst/>
            <a:cxnLst/>
            <a:rect l="l" t="t" r="r" b="b"/>
            <a:pathLst>
              <a:path w="224154" h="228600">
                <a:moveTo>
                  <a:pt x="112915" y="0"/>
                </a:moveTo>
                <a:lnTo>
                  <a:pt x="68965" y="8972"/>
                </a:lnTo>
                <a:lnTo>
                  <a:pt x="33073" y="33443"/>
                </a:lnTo>
                <a:lnTo>
                  <a:pt x="8874" y="69742"/>
                </a:lnTo>
                <a:lnTo>
                  <a:pt x="0" y="114198"/>
                </a:lnTo>
                <a:lnTo>
                  <a:pt x="0" y="114363"/>
                </a:lnTo>
                <a:lnTo>
                  <a:pt x="8874" y="158835"/>
                </a:lnTo>
                <a:lnTo>
                  <a:pt x="33073" y="195146"/>
                </a:lnTo>
                <a:lnTo>
                  <a:pt x="68965" y="219624"/>
                </a:lnTo>
                <a:lnTo>
                  <a:pt x="112915" y="228600"/>
                </a:lnTo>
                <a:lnTo>
                  <a:pt x="152311" y="221449"/>
                </a:lnTo>
                <a:lnTo>
                  <a:pt x="185662" y="201723"/>
                </a:lnTo>
                <a:lnTo>
                  <a:pt x="188590" y="198208"/>
                </a:lnTo>
                <a:lnTo>
                  <a:pt x="112915" y="198208"/>
                </a:lnTo>
                <a:lnTo>
                  <a:pt x="80625" y="191618"/>
                </a:lnTo>
                <a:lnTo>
                  <a:pt x="54248" y="173640"/>
                </a:lnTo>
                <a:lnTo>
                  <a:pt x="36452" y="146966"/>
                </a:lnTo>
                <a:lnTo>
                  <a:pt x="29923" y="114363"/>
                </a:lnTo>
                <a:lnTo>
                  <a:pt x="29926" y="114198"/>
                </a:lnTo>
                <a:lnTo>
                  <a:pt x="36452" y="81645"/>
                </a:lnTo>
                <a:lnTo>
                  <a:pt x="54248" y="54981"/>
                </a:lnTo>
                <a:lnTo>
                  <a:pt x="80625" y="36999"/>
                </a:lnTo>
                <a:lnTo>
                  <a:pt x="112915" y="30403"/>
                </a:lnTo>
                <a:lnTo>
                  <a:pt x="188592" y="30403"/>
                </a:lnTo>
                <a:lnTo>
                  <a:pt x="185662" y="26885"/>
                </a:lnTo>
                <a:lnTo>
                  <a:pt x="152311" y="7152"/>
                </a:lnTo>
                <a:lnTo>
                  <a:pt x="112915" y="0"/>
                </a:lnTo>
                <a:close/>
              </a:path>
              <a:path w="224154" h="228600">
                <a:moveTo>
                  <a:pt x="224015" y="134734"/>
                </a:moveTo>
                <a:lnTo>
                  <a:pt x="189725" y="146100"/>
                </a:lnTo>
                <a:lnTo>
                  <a:pt x="177366" y="167112"/>
                </a:lnTo>
                <a:lnTo>
                  <a:pt x="159673" y="183594"/>
                </a:lnTo>
                <a:lnTo>
                  <a:pt x="137804" y="194356"/>
                </a:lnTo>
                <a:lnTo>
                  <a:pt x="112915" y="198208"/>
                </a:lnTo>
                <a:lnTo>
                  <a:pt x="188590" y="198208"/>
                </a:lnTo>
                <a:lnTo>
                  <a:pt x="210415" y="172010"/>
                </a:lnTo>
                <a:lnTo>
                  <a:pt x="224010" y="134912"/>
                </a:lnTo>
                <a:lnTo>
                  <a:pt x="224015" y="134734"/>
                </a:lnTo>
                <a:close/>
              </a:path>
              <a:path w="224154" h="228600">
                <a:moveTo>
                  <a:pt x="188592" y="30403"/>
                </a:moveTo>
                <a:lnTo>
                  <a:pt x="112915" y="30403"/>
                </a:lnTo>
                <a:lnTo>
                  <a:pt x="137804" y="34242"/>
                </a:lnTo>
                <a:lnTo>
                  <a:pt x="159673" y="44980"/>
                </a:lnTo>
                <a:lnTo>
                  <a:pt x="177366" y="61446"/>
                </a:lnTo>
                <a:lnTo>
                  <a:pt x="189725" y="82473"/>
                </a:lnTo>
                <a:lnTo>
                  <a:pt x="224015" y="93903"/>
                </a:lnTo>
                <a:lnTo>
                  <a:pt x="224010" y="93726"/>
                </a:lnTo>
                <a:lnTo>
                  <a:pt x="210415" y="56610"/>
                </a:lnTo>
                <a:lnTo>
                  <a:pt x="188592" y="30403"/>
                </a:lnTo>
                <a:close/>
              </a:path>
              <a:path w="224154" h="228600">
                <a:moveTo>
                  <a:pt x="224010" y="93726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701" y="2341879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4" h="99694">
                <a:moveTo>
                  <a:pt x="665" y="99060"/>
                </a:moveTo>
                <a:lnTo>
                  <a:pt x="152" y="99060"/>
                </a:lnTo>
                <a:lnTo>
                  <a:pt x="0" y="99250"/>
                </a:lnTo>
                <a:lnTo>
                  <a:pt x="665" y="99060"/>
                </a:lnTo>
                <a:close/>
              </a:path>
              <a:path w="173354" h="99694">
                <a:moveTo>
                  <a:pt x="0" y="0"/>
                </a:moveTo>
                <a:lnTo>
                  <a:pt x="152" y="203"/>
                </a:lnTo>
                <a:lnTo>
                  <a:pt x="38041" y="49542"/>
                </a:lnTo>
                <a:lnTo>
                  <a:pt x="38041" y="49695"/>
                </a:lnTo>
                <a:lnTo>
                  <a:pt x="0" y="99110"/>
                </a:lnTo>
                <a:lnTo>
                  <a:pt x="152" y="99060"/>
                </a:lnTo>
                <a:lnTo>
                  <a:pt x="665" y="99060"/>
                </a:lnTo>
                <a:lnTo>
                  <a:pt x="173177" y="49695"/>
                </a:lnTo>
                <a:lnTo>
                  <a:pt x="172910" y="49618"/>
                </a:lnTo>
                <a:lnTo>
                  <a:pt x="173177" y="49542"/>
                </a:lnTo>
                <a:lnTo>
                  <a:pt x="0" y="0"/>
                </a:lnTo>
                <a:close/>
              </a:path>
              <a:path w="173354" h="99694">
                <a:moveTo>
                  <a:pt x="0" y="152"/>
                </a:moveTo>
                <a:lnTo>
                  <a:pt x="152" y="203"/>
                </a:lnTo>
                <a:lnTo>
                  <a:pt x="0" y="15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223" y="2810609"/>
            <a:ext cx="224154" cy="228600"/>
          </a:xfrm>
          <a:custGeom>
            <a:avLst/>
            <a:gdLst/>
            <a:ahLst/>
            <a:cxnLst/>
            <a:rect l="l" t="t" r="r" b="b"/>
            <a:pathLst>
              <a:path w="224154" h="228600">
                <a:moveTo>
                  <a:pt x="112915" y="0"/>
                </a:moveTo>
                <a:lnTo>
                  <a:pt x="68965" y="8972"/>
                </a:lnTo>
                <a:lnTo>
                  <a:pt x="33073" y="33443"/>
                </a:lnTo>
                <a:lnTo>
                  <a:pt x="8874" y="69742"/>
                </a:lnTo>
                <a:lnTo>
                  <a:pt x="0" y="114198"/>
                </a:lnTo>
                <a:lnTo>
                  <a:pt x="0" y="114363"/>
                </a:lnTo>
                <a:lnTo>
                  <a:pt x="8874" y="158835"/>
                </a:lnTo>
                <a:lnTo>
                  <a:pt x="33073" y="195146"/>
                </a:lnTo>
                <a:lnTo>
                  <a:pt x="68965" y="219624"/>
                </a:lnTo>
                <a:lnTo>
                  <a:pt x="112915" y="228600"/>
                </a:lnTo>
                <a:lnTo>
                  <a:pt x="152311" y="221449"/>
                </a:lnTo>
                <a:lnTo>
                  <a:pt x="185662" y="201723"/>
                </a:lnTo>
                <a:lnTo>
                  <a:pt x="188590" y="198208"/>
                </a:lnTo>
                <a:lnTo>
                  <a:pt x="112915" y="198208"/>
                </a:lnTo>
                <a:lnTo>
                  <a:pt x="80625" y="191618"/>
                </a:lnTo>
                <a:lnTo>
                  <a:pt x="54248" y="173640"/>
                </a:lnTo>
                <a:lnTo>
                  <a:pt x="36452" y="146966"/>
                </a:lnTo>
                <a:lnTo>
                  <a:pt x="29923" y="114363"/>
                </a:lnTo>
                <a:lnTo>
                  <a:pt x="29926" y="114198"/>
                </a:lnTo>
                <a:lnTo>
                  <a:pt x="36452" y="81645"/>
                </a:lnTo>
                <a:lnTo>
                  <a:pt x="54248" y="54981"/>
                </a:lnTo>
                <a:lnTo>
                  <a:pt x="80625" y="36999"/>
                </a:lnTo>
                <a:lnTo>
                  <a:pt x="112915" y="30403"/>
                </a:lnTo>
                <a:lnTo>
                  <a:pt x="188592" y="30403"/>
                </a:lnTo>
                <a:lnTo>
                  <a:pt x="185662" y="26885"/>
                </a:lnTo>
                <a:lnTo>
                  <a:pt x="152311" y="7152"/>
                </a:lnTo>
                <a:lnTo>
                  <a:pt x="112915" y="0"/>
                </a:lnTo>
                <a:close/>
              </a:path>
              <a:path w="224154" h="228600">
                <a:moveTo>
                  <a:pt x="224015" y="134734"/>
                </a:moveTo>
                <a:lnTo>
                  <a:pt x="189725" y="146100"/>
                </a:lnTo>
                <a:lnTo>
                  <a:pt x="177366" y="167112"/>
                </a:lnTo>
                <a:lnTo>
                  <a:pt x="159673" y="183594"/>
                </a:lnTo>
                <a:lnTo>
                  <a:pt x="137804" y="194356"/>
                </a:lnTo>
                <a:lnTo>
                  <a:pt x="112915" y="198208"/>
                </a:lnTo>
                <a:lnTo>
                  <a:pt x="188590" y="198208"/>
                </a:lnTo>
                <a:lnTo>
                  <a:pt x="210415" y="172010"/>
                </a:lnTo>
                <a:lnTo>
                  <a:pt x="224010" y="134912"/>
                </a:lnTo>
                <a:lnTo>
                  <a:pt x="224015" y="134734"/>
                </a:lnTo>
                <a:close/>
              </a:path>
              <a:path w="224154" h="228600">
                <a:moveTo>
                  <a:pt x="188592" y="30403"/>
                </a:moveTo>
                <a:lnTo>
                  <a:pt x="112915" y="30403"/>
                </a:lnTo>
                <a:lnTo>
                  <a:pt x="137804" y="34242"/>
                </a:lnTo>
                <a:lnTo>
                  <a:pt x="159673" y="44980"/>
                </a:lnTo>
                <a:lnTo>
                  <a:pt x="177366" y="61446"/>
                </a:lnTo>
                <a:lnTo>
                  <a:pt x="189725" y="82473"/>
                </a:lnTo>
                <a:lnTo>
                  <a:pt x="224015" y="93903"/>
                </a:lnTo>
                <a:lnTo>
                  <a:pt x="224010" y="93726"/>
                </a:lnTo>
                <a:lnTo>
                  <a:pt x="210415" y="56610"/>
                </a:lnTo>
                <a:lnTo>
                  <a:pt x="188592" y="30403"/>
                </a:lnTo>
                <a:close/>
              </a:path>
              <a:path w="224154" h="228600">
                <a:moveTo>
                  <a:pt x="224010" y="93726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701" y="2875279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4" h="99694">
                <a:moveTo>
                  <a:pt x="665" y="99060"/>
                </a:moveTo>
                <a:lnTo>
                  <a:pt x="152" y="99060"/>
                </a:lnTo>
                <a:lnTo>
                  <a:pt x="0" y="99250"/>
                </a:lnTo>
                <a:lnTo>
                  <a:pt x="665" y="99060"/>
                </a:lnTo>
                <a:close/>
              </a:path>
              <a:path w="173354" h="99694">
                <a:moveTo>
                  <a:pt x="0" y="0"/>
                </a:moveTo>
                <a:lnTo>
                  <a:pt x="152" y="203"/>
                </a:lnTo>
                <a:lnTo>
                  <a:pt x="38041" y="49542"/>
                </a:lnTo>
                <a:lnTo>
                  <a:pt x="38041" y="49695"/>
                </a:lnTo>
                <a:lnTo>
                  <a:pt x="0" y="99110"/>
                </a:lnTo>
                <a:lnTo>
                  <a:pt x="152" y="99060"/>
                </a:lnTo>
                <a:lnTo>
                  <a:pt x="665" y="99060"/>
                </a:lnTo>
                <a:lnTo>
                  <a:pt x="173177" y="49695"/>
                </a:lnTo>
                <a:lnTo>
                  <a:pt x="172910" y="49618"/>
                </a:lnTo>
                <a:lnTo>
                  <a:pt x="173177" y="49542"/>
                </a:lnTo>
                <a:lnTo>
                  <a:pt x="0" y="0"/>
                </a:lnTo>
                <a:close/>
              </a:path>
              <a:path w="173354" h="99694">
                <a:moveTo>
                  <a:pt x="0" y="152"/>
                </a:moveTo>
                <a:lnTo>
                  <a:pt x="152" y="203"/>
                </a:lnTo>
                <a:lnTo>
                  <a:pt x="0" y="15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223" y="3344009"/>
            <a:ext cx="224154" cy="228600"/>
          </a:xfrm>
          <a:custGeom>
            <a:avLst/>
            <a:gdLst/>
            <a:ahLst/>
            <a:cxnLst/>
            <a:rect l="l" t="t" r="r" b="b"/>
            <a:pathLst>
              <a:path w="224154" h="228600">
                <a:moveTo>
                  <a:pt x="112915" y="0"/>
                </a:moveTo>
                <a:lnTo>
                  <a:pt x="68965" y="8972"/>
                </a:lnTo>
                <a:lnTo>
                  <a:pt x="33073" y="33443"/>
                </a:lnTo>
                <a:lnTo>
                  <a:pt x="8874" y="69742"/>
                </a:lnTo>
                <a:lnTo>
                  <a:pt x="0" y="114198"/>
                </a:lnTo>
                <a:lnTo>
                  <a:pt x="0" y="114363"/>
                </a:lnTo>
                <a:lnTo>
                  <a:pt x="8874" y="158835"/>
                </a:lnTo>
                <a:lnTo>
                  <a:pt x="33073" y="195146"/>
                </a:lnTo>
                <a:lnTo>
                  <a:pt x="68965" y="219624"/>
                </a:lnTo>
                <a:lnTo>
                  <a:pt x="112915" y="228600"/>
                </a:lnTo>
                <a:lnTo>
                  <a:pt x="152311" y="221449"/>
                </a:lnTo>
                <a:lnTo>
                  <a:pt x="185662" y="201723"/>
                </a:lnTo>
                <a:lnTo>
                  <a:pt x="188590" y="198208"/>
                </a:lnTo>
                <a:lnTo>
                  <a:pt x="112915" y="198208"/>
                </a:lnTo>
                <a:lnTo>
                  <a:pt x="80625" y="191618"/>
                </a:lnTo>
                <a:lnTo>
                  <a:pt x="54248" y="173640"/>
                </a:lnTo>
                <a:lnTo>
                  <a:pt x="36452" y="146966"/>
                </a:lnTo>
                <a:lnTo>
                  <a:pt x="29923" y="114363"/>
                </a:lnTo>
                <a:lnTo>
                  <a:pt x="29926" y="114198"/>
                </a:lnTo>
                <a:lnTo>
                  <a:pt x="36452" y="81645"/>
                </a:lnTo>
                <a:lnTo>
                  <a:pt x="54248" y="54981"/>
                </a:lnTo>
                <a:lnTo>
                  <a:pt x="80625" y="36999"/>
                </a:lnTo>
                <a:lnTo>
                  <a:pt x="112915" y="30403"/>
                </a:lnTo>
                <a:lnTo>
                  <a:pt x="188592" y="30403"/>
                </a:lnTo>
                <a:lnTo>
                  <a:pt x="185662" y="26885"/>
                </a:lnTo>
                <a:lnTo>
                  <a:pt x="152311" y="7152"/>
                </a:lnTo>
                <a:lnTo>
                  <a:pt x="112915" y="0"/>
                </a:lnTo>
                <a:close/>
              </a:path>
              <a:path w="224154" h="228600">
                <a:moveTo>
                  <a:pt x="224015" y="134734"/>
                </a:moveTo>
                <a:lnTo>
                  <a:pt x="189725" y="146100"/>
                </a:lnTo>
                <a:lnTo>
                  <a:pt x="177366" y="167112"/>
                </a:lnTo>
                <a:lnTo>
                  <a:pt x="159673" y="183594"/>
                </a:lnTo>
                <a:lnTo>
                  <a:pt x="137804" y="194356"/>
                </a:lnTo>
                <a:lnTo>
                  <a:pt x="112915" y="198208"/>
                </a:lnTo>
                <a:lnTo>
                  <a:pt x="188590" y="198208"/>
                </a:lnTo>
                <a:lnTo>
                  <a:pt x="210415" y="172010"/>
                </a:lnTo>
                <a:lnTo>
                  <a:pt x="224010" y="134912"/>
                </a:lnTo>
                <a:lnTo>
                  <a:pt x="224015" y="134734"/>
                </a:lnTo>
                <a:close/>
              </a:path>
              <a:path w="224154" h="228600">
                <a:moveTo>
                  <a:pt x="188592" y="30403"/>
                </a:moveTo>
                <a:lnTo>
                  <a:pt x="112915" y="30403"/>
                </a:lnTo>
                <a:lnTo>
                  <a:pt x="137804" y="34242"/>
                </a:lnTo>
                <a:lnTo>
                  <a:pt x="159673" y="44980"/>
                </a:lnTo>
                <a:lnTo>
                  <a:pt x="177366" y="61446"/>
                </a:lnTo>
                <a:lnTo>
                  <a:pt x="189725" y="82473"/>
                </a:lnTo>
                <a:lnTo>
                  <a:pt x="224015" y="93903"/>
                </a:lnTo>
                <a:lnTo>
                  <a:pt x="224010" y="93726"/>
                </a:lnTo>
                <a:lnTo>
                  <a:pt x="210415" y="56610"/>
                </a:lnTo>
                <a:lnTo>
                  <a:pt x="188592" y="30403"/>
                </a:lnTo>
                <a:close/>
              </a:path>
              <a:path w="224154" h="228600">
                <a:moveTo>
                  <a:pt x="224010" y="93726"/>
                </a:move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701" y="3408679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4" h="99695">
                <a:moveTo>
                  <a:pt x="665" y="99060"/>
                </a:moveTo>
                <a:lnTo>
                  <a:pt x="152" y="99060"/>
                </a:lnTo>
                <a:lnTo>
                  <a:pt x="0" y="99250"/>
                </a:lnTo>
                <a:lnTo>
                  <a:pt x="665" y="99060"/>
                </a:lnTo>
                <a:close/>
              </a:path>
              <a:path w="173354" h="99695">
                <a:moveTo>
                  <a:pt x="0" y="0"/>
                </a:moveTo>
                <a:lnTo>
                  <a:pt x="152" y="203"/>
                </a:lnTo>
                <a:lnTo>
                  <a:pt x="38041" y="49542"/>
                </a:lnTo>
                <a:lnTo>
                  <a:pt x="38041" y="49695"/>
                </a:lnTo>
                <a:lnTo>
                  <a:pt x="0" y="99110"/>
                </a:lnTo>
                <a:lnTo>
                  <a:pt x="152" y="99060"/>
                </a:lnTo>
                <a:lnTo>
                  <a:pt x="665" y="99060"/>
                </a:lnTo>
                <a:lnTo>
                  <a:pt x="173177" y="49695"/>
                </a:lnTo>
                <a:lnTo>
                  <a:pt x="172910" y="49618"/>
                </a:lnTo>
                <a:lnTo>
                  <a:pt x="173177" y="49542"/>
                </a:lnTo>
                <a:lnTo>
                  <a:pt x="0" y="0"/>
                </a:lnTo>
                <a:close/>
              </a:path>
              <a:path w="173354" h="99695">
                <a:moveTo>
                  <a:pt x="0" y="152"/>
                </a:moveTo>
                <a:lnTo>
                  <a:pt x="152" y="203"/>
                </a:lnTo>
                <a:lnTo>
                  <a:pt x="0" y="152"/>
                </a:lnTo>
                <a:close/>
              </a:path>
            </a:pathLst>
          </a:custGeom>
          <a:solidFill>
            <a:srgbClr val="243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9523" y="1482190"/>
            <a:ext cx="4502150" cy="210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14" dirty="0">
                <a:latin typeface="Calibri"/>
                <a:cs typeface="Calibri"/>
              </a:rPr>
              <a:t>Our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Android/iOS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mobile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app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gives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drivers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advanced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control;  </a:t>
            </a:r>
            <a:r>
              <a:rPr sz="1200" spc="110" dirty="0">
                <a:latin typeface="Calibri"/>
                <a:cs typeface="Calibri"/>
              </a:rPr>
              <a:t>allowing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them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to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engage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with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the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system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remotely.</a:t>
            </a:r>
            <a:endParaRPr sz="1200">
              <a:latin typeface="Calibri"/>
              <a:cs typeface="Calibri"/>
            </a:endParaRPr>
          </a:p>
          <a:p>
            <a:pPr marL="295910" marR="1548765">
              <a:lnSpc>
                <a:spcPct val="233300"/>
              </a:lnSpc>
              <a:spcBef>
                <a:spcPts val="160"/>
              </a:spcBef>
            </a:pPr>
            <a:r>
              <a:rPr sz="1500" i="1" dirty="0">
                <a:solidFill>
                  <a:srgbClr val="243E8C"/>
                </a:solidFill>
                <a:latin typeface="Verdana"/>
                <a:cs typeface="Verdana"/>
              </a:rPr>
              <a:t>SYSTEM </a:t>
            </a:r>
            <a:r>
              <a:rPr sz="1500" i="1" spc="-10" dirty="0">
                <a:solidFill>
                  <a:srgbClr val="243E8C"/>
                </a:solidFill>
                <a:latin typeface="Verdana"/>
                <a:cs typeface="Verdana"/>
              </a:rPr>
              <a:t>TOUCH-START  </a:t>
            </a:r>
            <a:r>
              <a:rPr sz="1500" i="1" spc="25" dirty="0">
                <a:solidFill>
                  <a:srgbClr val="243E8C"/>
                </a:solidFill>
                <a:latin typeface="Arial"/>
                <a:cs typeface="Arial"/>
              </a:rPr>
              <a:t>TURN</a:t>
            </a:r>
            <a:r>
              <a:rPr sz="1500" i="1" spc="-70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75" dirty="0">
                <a:solidFill>
                  <a:srgbClr val="243E8C"/>
                </a:solidFill>
                <a:latin typeface="Arial"/>
                <a:cs typeface="Arial"/>
              </a:rPr>
              <a:t>ON</a:t>
            </a:r>
            <a:r>
              <a:rPr sz="1500" i="1" spc="-70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25" dirty="0">
                <a:solidFill>
                  <a:srgbClr val="243E8C"/>
                </a:solidFill>
                <a:latin typeface="Arial"/>
                <a:cs typeface="Arial"/>
              </a:rPr>
              <a:t>OR</a:t>
            </a:r>
            <a:r>
              <a:rPr sz="1500" i="1" spc="-70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15" dirty="0">
                <a:solidFill>
                  <a:srgbClr val="243E8C"/>
                </a:solidFill>
                <a:latin typeface="Arial"/>
                <a:cs typeface="Arial"/>
              </a:rPr>
              <a:t>ADJUST</a:t>
            </a:r>
            <a:r>
              <a:rPr sz="1500" i="1" spc="-70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55" dirty="0">
                <a:solidFill>
                  <a:srgbClr val="243E8C"/>
                </a:solidFill>
                <a:latin typeface="Arial"/>
                <a:cs typeface="Arial"/>
              </a:rPr>
              <a:t>HVAC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1500" i="1" spc="50" dirty="0">
                <a:solidFill>
                  <a:srgbClr val="243E8C"/>
                </a:solidFill>
                <a:latin typeface="Arial"/>
                <a:cs typeface="Arial"/>
              </a:rPr>
              <a:t>CHECK</a:t>
            </a:r>
            <a:r>
              <a:rPr sz="1500" i="1" spc="-55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40" dirty="0">
                <a:solidFill>
                  <a:srgbClr val="243E8C"/>
                </a:solidFill>
                <a:latin typeface="Arial"/>
                <a:cs typeface="Arial"/>
              </a:rPr>
              <a:t>THE</a:t>
            </a:r>
            <a:r>
              <a:rPr sz="1500" i="1" spc="-55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243E8C"/>
                </a:solidFill>
                <a:latin typeface="Arial"/>
                <a:cs typeface="Arial"/>
              </a:rPr>
              <a:t>STATUS</a:t>
            </a:r>
            <a:r>
              <a:rPr sz="1500" i="1" spc="-55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0" dirty="0">
                <a:solidFill>
                  <a:srgbClr val="243E8C"/>
                </a:solidFill>
                <a:latin typeface="Arial"/>
                <a:cs typeface="Arial"/>
              </a:rPr>
              <a:t>OF</a:t>
            </a:r>
            <a:r>
              <a:rPr sz="1500" i="1" spc="-55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40" dirty="0">
                <a:solidFill>
                  <a:srgbClr val="243E8C"/>
                </a:solidFill>
                <a:latin typeface="Arial"/>
                <a:cs typeface="Arial"/>
              </a:rPr>
              <a:t>THE</a:t>
            </a:r>
            <a:r>
              <a:rPr sz="1500" i="1" spc="-55" dirty="0">
                <a:solidFill>
                  <a:srgbClr val="243E8C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43E8C"/>
                </a:solidFill>
                <a:latin typeface="Arial"/>
                <a:cs typeface="Arial"/>
              </a:rPr>
              <a:t>BATTERY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1968" y="184245"/>
            <a:ext cx="39738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355" dirty="0"/>
              <a:t>Advanced</a:t>
            </a:r>
            <a:r>
              <a:rPr sz="3600" u="none" spc="135" dirty="0"/>
              <a:t> </a:t>
            </a:r>
            <a:r>
              <a:rPr sz="3600" u="none" spc="254" dirty="0"/>
              <a:t>Control</a:t>
            </a:r>
            <a:endParaRPr sz="3600"/>
          </a:p>
        </p:txBody>
      </p:sp>
      <p:sp>
        <p:nvSpPr>
          <p:cNvPr id="14" name="object 14"/>
          <p:cNvSpPr/>
          <p:nvPr/>
        </p:nvSpPr>
        <p:spPr>
          <a:xfrm>
            <a:off x="5600687" y="4749685"/>
            <a:ext cx="3112058" cy="120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4976" y="781532"/>
            <a:ext cx="38112" cy="33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5526" y="267278"/>
            <a:ext cx="431914" cy="7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3773" y="307218"/>
            <a:ext cx="2320925" cy="4514850"/>
          </a:xfrm>
          <a:custGeom>
            <a:avLst/>
            <a:gdLst/>
            <a:ahLst/>
            <a:cxnLst/>
            <a:rect l="l" t="t" r="r" b="b"/>
            <a:pathLst>
              <a:path w="2320925" h="4514850">
                <a:moveTo>
                  <a:pt x="1940979" y="0"/>
                </a:moveTo>
                <a:lnTo>
                  <a:pt x="379729" y="0"/>
                </a:lnTo>
                <a:lnTo>
                  <a:pt x="332273" y="2989"/>
                </a:lnTo>
                <a:lnTo>
                  <a:pt x="286525" y="11714"/>
                </a:lnTo>
                <a:lnTo>
                  <a:pt x="242850" y="25810"/>
                </a:lnTo>
                <a:lnTo>
                  <a:pt x="201612" y="44911"/>
                </a:lnTo>
                <a:lnTo>
                  <a:pt x="163172" y="68653"/>
                </a:lnTo>
                <a:lnTo>
                  <a:pt x="127894" y="96671"/>
                </a:lnTo>
                <a:lnTo>
                  <a:pt x="96142" y="128599"/>
                </a:lnTo>
                <a:lnTo>
                  <a:pt x="68278" y="164074"/>
                </a:lnTo>
                <a:lnTo>
                  <a:pt x="44666" y="202730"/>
                </a:lnTo>
                <a:lnTo>
                  <a:pt x="25669" y="244201"/>
                </a:lnTo>
                <a:lnTo>
                  <a:pt x="11650" y="288124"/>
                </a:lnTo>
                <a:lnTo>
                  <a:pt x="2973" y="334133"/>
                </a:lnTo>
                <a:lnTo>
                  <a:pt x="0" y="381863"/>
                </a:lnTo>
                <a:lnTo>
                  <a:pt x="0" y="4132503"/>
                </a:lnTo>
                <a:lnTo>
                  <a:pt x="2973" y="4180228"/>
                </a:lnTo>
                <a:lnTo>
                  <a:pt x="11650" y="4226233"/>
                </a:lnTo>
                <a:lnTo>
                  <a:pt x="25669" y="4270153"/>
                </a:lnTo>
                <a:lnTo>
                  <a:pt x="44666" y="4311623"/>
                </a:lnTo>
                <a:lnTo>
                  <a:pt x="68278" y="4350277"/>
                </a:lnTo>
                <a:lnTo>
                  <a:pt x="96142" y="4385751"/>
                </a:lnTo>
                <a:lnTo>
                  <a:pt x="127894" y="4417680"/>
                </a:lnTo>
                <a:lnTo>
                  <a:pt x="163172" y="4445698"/>
                </a:lnTo>
                <a:lnTo>
                  <a:pt x="201612" y="4469441"/>
                </a:lnTo>
                <a:lnTo>
                  <a:pt x="242850" y="4488543"/>
                </a:lnTo>
                <a:lnTo>
                  <a:pt x="286525" y="4502639"/>
                </a:lnTo>
                <a:lnTo>
                  <a:pt x="332273" y="4511365"/>
                </a:lnTo>
                <a:lnTo>
                  <a:pt x="379729" y="4514354"/>
                </a:lnTo>
                <a:lnTo>
                  <a:pt x="1940979" y="4514354"/>
                </a:lnTo>
                <a:lnTo>
                  <a:pt x="1988432" y="4511365"/>
                </a:lnTo>
                <a:lnTo>
                  <a:pt x="2034176" y="4502639"/>
                </a:lnTo>
                <a:lnTo>
                  <a:pt x="2077847" y="4488543"/>
                </a:lnTo>
                <a:lnTo>
                  <a:pt x="2119082" y="4469441"/>
                </a:lnTo>
                <a:lnTo>
                  <a:pt x="2157518" y="4445698"/>
                </a:lnTo>
                <a:lnTo>
                  <a:pt x="2192792" y="4417680"/>
                </a:lnTo>
                <a:lnTo>
                  <a:pt x="2224541" y="4385751"/>
                </a:lnTo>
                <a:lnTo>
                  <a:pt x="2252401" y="4350277"/>
                </a:lnTo>
                <a:lnTo>
                  <a:pt x="2276010" y="4311623"/>
                </a:lnTo>
                <a:lnTo>
                  <a:pt x="2295004" y="4270153"/>
                </a:lnTo>
                <a:lnTo>
                  <a:pt x="2309021" y="4226233"/>
                </a:lnTo>
                <a:lnTo>
                  <a:pt x="2317698" y="4180228"/>
                </a:lnTo>
                <a:lnTo>
                  <a:pt x="2320670" y="4132503"/>
                </a:lnTo>
                <a:lnTo>
                  <a:pt x="2320670" y="3990543"/>
                </a:lnTo>
                <a:lnTo>
                  <a:pt x="169430" y="3990543"/>
                </a:lnTo>
                <a:lnTo>
                  <a:pt x="169430" y="645185"/>
                </a:lnTo>
                <a:lnTo>
                  <a:pt x="2320670" y="645185"/>
                </a:lnTo>
                <a:lnTo>
                  <a:pt x="2320670" y="381863"/>
                </a:lnTo>
                <a:lnTo>
                  <a:pt x="2317698" y="334133"/>
                </a:lnTo>
                <a:lnTo>
                  <a:pt x="2309021" y="288124"/>
                </a:lnTo>
                <a:lnTo>
                  <a:pt x="2295004" y="244201"/>
                </a:lnTo>
                <a:lnTo>
                  <a:pt x="2276010" y="202730"/>
                </a:lnTo>
                <a:lnTo>
                  <a:pt x="2252401" y="164074"/>
                </a:lnTo>
                <a:lnTo>
                  <a:pt x="2224541" y="128599"/>
                </a:lnTo>
                <a:lnTo>
                  <a:pt x="2192792" y="96671"/>
                </a:lnTo>
                <a:lnTo>
                  <a:pt x="2157518" y="68653"/>
                </a:lnTo>
                <a:lnTo>
                  <a:pt x="2119082" y="44911"/>
                </a:lnTo>
                <a:lnTo>
                  <a:pt x="2077847" y="25810"/>
                </a:lnTo>
                <a:lnTo>
                  <a:pt x="2034176" y="11714"/>
                </a:lnTo>
                <a:lnTo>
                  <a:pt x="1988432" y="2989"/>
                </a:lnTo>
                <a:lnTo>
                  <a:pt x="1940979" y="0"/>
                </a:lnTo>
                <a:close/>
              </a:path>
              <a:path w="2320925" h="4514850">
                <a:moveTo>
                  <a:pt x="2320670" y="645185"/>
                </a:moveTo>
                <a:lnTo>
                  <a:pt x="2151303" y="645185"/>
                </a:lnTo>
                <a:lnTo>
                  <a:pt x="2151303" y="3990543"/>
                </a:lnTo>
                <a:lnTo>
                  <a:pt x="2320670" y="3990543"/>
                </a:lnTo>
                <a:lnTo>
                  <a:pt x="2320670" y="645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3781" y="304384"/>
            <a:ext cx="700405" cy="3869690"/>
          </a:xfrm>
          <a:custGeom>
            <a:avLst/>
            <a:gdLst/>
            <a:ahLst/>
            <a:cxnLst/>
            <a:rect l="l" t="t" r="r" b="b"/>
            <a:pathLst>
              <a:path w="700404" h="3869690">
                <a:moveTo>
                  <a:pt x="700189" y="0"/>
                </a:moveTo>
                <a:lnTo>
                  <a:pt x="379717" y="0"/>
                </a:lnTo>
                <a:lnTo>
                  <a:pt x="332263" y="2990"/>
                </a:lnTo>
                <a:lnTo>
                  <a:pt x="286517" y="11717"/>
                </a:lnTo>
                <a:lnTo>
                  <a:pt x="242845" y="25816"/>
                </a:lnTo>
                <a:lnTo>
                  <a:pt x="201607" y="44920"/>
                </a:lnTo>
                <a:lnTo>
                  <a:pt x="163169" y="68666"/>
                </a:lnTo>
                <a:lnTo>
                  <a:pt x="127892" y="96687"/>
                </a:lnTo>
                <a:lnTo>
                  <a:pt x="96141" y="128618"/>
                </a:lnTo>
                <a:lnTo>
                  <a:pt x="68278" y="164093"/>
                </a:lnTo>
                <a:lnTo>
                  <a:pt x="44666" y="202748"/>
                </a:lnTo>
                <a:lnTo>
                  <a:pt x="25669" y="244216"/>
                </a:lnTo>
                <a:lnTo>
                  <a:pt x="11650" y="288133"/>
                </a:lnTo>
                <a:lnTo>
                  <a:pt x="2973" y="334133"/>
                </a:lnTo>
                <a:lnTo>
                  <a:pt x="0" y="381850"/>
                </a:lnTo>
                <a:lnTo>
                  <a:pt x="0" y="3869258"/>
                </a:lnTo>
                <a:lnTo>
                  <a:pt x="44462" y="3869258"/>
                </a:lnTo>
                <a:lnTo>
                  <a:pt x="44462" y="399529"/>
                </a:lnTo>
                <a:lnTo>
                  <a:pt x="47593" y="348660"/>
                </a:lnTo>
                <a:lnTo>
                  <a:pt x="56781" y="300048"/>
                </a:lnTo>
                <a:lnTo>
                  <a:pt x="71722" y="254190"/>
                </a:lnTo>
                <a:lnTo>
                  <a:pt x="92110" y="211586"/>
                </a:lnTo>
                <a:lnTo>
                  <a:pt x="117639" y="172736"/>
                </a:lnTo>
                <a:lnTo>
                  <a:pt x="148005" y="138139"/>
                </a:lnTo>
                <a:lnTo>
                  <a:pt x="182902" y="108293"/>
                </a:lnTo>
                <a:lnTo>
                  <a:pt x="222025" y="83699"/>
                </a:lnTo>
                <a:lnTo>
                  <a:pt x="265068" y="64856"/>
                </a:lnTo>
                <a:lnTo>
                  <a:pt x="311727" y="52262"/>
                </a:lnTo>
                <a:lnTo>
                  <a:pt x="361695" y="46418"/>
                </a:lnTo>
                <a:lnTo>
                  <a:pt x="700189" y="46418"/>
                </a:lnTo>
                <a:lnTo>
                  <a:pt x="70018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2402" y="304391"/>
            <a:ext cx="1612265" cy="3869690"/>
          </a:xfrm>
          <a:custGeom>
            <a:avLst/>
            <a:gdLst/>
            <a:ahLst/>
            <a:cxnLst/>
            <a:rect l="l" t="t" r="r" b="b"/>
            <a:pathLst>
              <a:path w="1612265" h="3869690">
                <a:moveTo>
                  <a:pt x="1232344" y="0"/>
                </a:moveTo>
                <a:lnTo>
                  <a:pt x="0" y="0"/>
                </a:lnTo>
                <a:lnTo>
                  <a:pt x="0" y="46405"/>
                </a:lnTo>
                <a:lnTo>
                  <a:pt x="1250378" y="46405"/>
                </a:lnTo>
                <a:lnTo>
                  <a:pt x="1300348" y="52253"/>
                </a:lnTo>
                <a:lnTo>
                  <a:pt x="1347006" y="64849"/>
                </a:lnTo>
                <a:lnTo>
                  <a:pt x="1390047" y="83694"/>
                </a:lnTo>
                <a:lnTo>
                  <a:pt x="1429165" y="108290"/>
                </a:lnTo>
                <a:lnTo>
                  <a:pt x="1464057" y="138136"/>
                </a:lnTo>
                <a:lnTo>
                  <a:pt x="1494417" y="172735"/>
                </a:lnTo>
                <a:lnTo>
                  <a:pt x="1519940" y="211585"/>
                </a:lnTo>
                <a:lnTo>
                  <a:pt x="1540323" y="254189"/>
                </a:lnTo>
                <a:lnTo>
                  <a:pt x="1555259" y="300047"/>
                </a:lnTo>
                <a:lnTo>
                  <a:pt x="1564444" y="348660"/>
                </a:lnTo>
                <a:lnTo>
                  <a:pt x="1567573" y="399529"/>
                </a:lnTo>
                <a:lnTo>
                  <a:pt x="1567573" y="3869258"/>
                </a:lnTo>
                <a:lnTo>
                  <a:pt x="1612049" y="3869258"/>
                </a:lnTo>
                <a:lnTo>
                  <a:pt x="1612049" y="381850"/>
                </a:lnTo>
                <a:lnTo>
                  <a:pt x="1609076" y="334130"/>
                </a:lnTo>
                <a:lnTo>
                  <a:pt x="1600399" y="288129"/>
                </a:lnTo>
                <a:lnTo>
                  <a:pt x="1586382" y="244211"/>
                </a:lnTo>
                <a:lnTo>
                  <a:pt x="1567387" y="202742"/>
                </a:lnTo>
                <a:lnTo>
                  <a:pt x="1543778" y="164088"/>
                </a:lnTo>
                <a:lnTo>
                  <a:pt x="1515917" y="128613"/>
                </a:lnTo>
                <a:lnTo>
                  <a:pt x="1484168" y="96683"/>
                </a:lnTo>
                <a:lnTo>
                  <a:pt x="1448893" y="68663"/>
                </a:lnTo>
                <a:lnTo>
                  <a:pt x="1410456" y="44918"/>
                </a:lnTo>
                <a:lnTo>
                  <a:pt x="1369220" y="25814"/>
                </a:lnTo>
                <a:lnTo>
                  <a:pt x="1325547" y="11716"/>
                </a:lnTo>
                <a:lnTo>
                  <a:pt x="1279801" y="2990"/>
                </a:lnTo>
                <a:lnTo>
                  <a:pt x="123234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3780" y="4184228"/>
            <a:ext cx="2320925" cy="635000"/>
          </a:xfrm>
          <a:custGeom>
            <a:avLst/>
            <a:gdLst/>
            <a:ahLst/>
            <a:cxnLst/>
            <a:rect l="l" t="t" r="r" b="b"/>
            <a:pathLst>
              <a:path w="2320925" h="635000">
                <a:moveTo>
                  <a:pt x="44462" y="0"/>
                </a:moveTo>
                <a:lnTo>
                  <a:pt x="0" y="0"/>
                </a:lnTo>
                <a:lnTo>
                  <a:pt x="0" y="252679"/>
                </a:lnTo>
                <a:lnTo>
                  <a:pt x="2973" y="300406"/>
                </a:lnTo>
                <a:lnTo>
                  <a:pt x="11650" y="346411"/>
                </a:lnTo>
                <a:lnTo>
                  <a:pt x="25669" y="390330"/>
                </a:lnTo>
                <a:lnTo>
                  <a:pt x="44666" y="431798"/>
                </a:lnTo>
                <a:lnTo>
                  <a:pt x="68278" y="470450"/>
                </a:lnTo>
                <a:lnTo>
                  <a:pt x="96141" y="505920"/>
                </a:lnTo>
                <a:lnTo>
                  <a:pt x="127892" y="537845"/>
                </a:lnTo>
                <a:lnTo>
                  <a:pt x="163169" y="565860"/>
                </a:lnTo>
                <a:lnTo>
                  <a:pt x="201607" y="589599"/>
                </a:lnTo>
                <a:lnTo>
                  <a:pt x="242845" y="608698"/>
                </a:lnTo>
                <a:lnTo>
                  <a:pt x="286517" y="622791"/>
                </a:lnTo>
                <a:lnTo>
                  <a:pt x="332263" y="631515"/>
                </a:lnTo>
                <a:lnTo>
                  <a:pt x="379717" y="634504"/>
                </a:lnTo>
                <a:lnTo>
                  <a:pt x="1940966" y="634504"/>
                </a:lnTo>
                <a:lnTo>
                  <a:pt x="1988422" y="631515"/>
                </a:lnTo>
                <a:lnTo>
                  <a:pt x="2034169" y="622791"/>
                </a:lnTo>
                <a:lnTo>
                  <a:pt x="2077842" y="608698"/>
                </a:lnTo>
                <a:lnTo>
                  <a:pt x="2119078" y="589599"/>
                </a:lnTo>
                <a:lnTo>
                  <a:pt x="2121405" y="588162"/>
                </a:lnTo>
                <a:lnTo>
                  <a:pt x="361696" y="588162"/>
                </a:lnTo>
                <a:lnTo>
                  <a:pt x="311727" y="582314"/>
                </a:lnTo>
                <a:lnTo>
                  <a:pt x="265068" y="569715"/>
                </a:lnTo>
                <a:lnTo>
                  <a:pt x="222025" y="550866"/>
                </a:lnTo>
                <a:lnTo>
                  <a:pt x="182902" y="526266"/>
                </a:lnTo>
                <a:lnTo>
                  <a:pt x="148005" y="496414"/>
                </a:lnTo>
                <a:lnTo>
                  <a:pt x="117639" y="461811"/>
                </a:lnTo>
                <a:lnTo>
                  <a:pt x="92110" y="422955"/>
                </a:lnTo>
                <a:lnTo>
                  <a:pt x="71722" y="380347"/>
                </a:lnTo>
                <a:lnTo>
                  <a:pt x="56781" y="334485"/>
                </a:lnTo>
                <a:lnTo>
                  <a:pt x="47593" y="285870"/>
                </a:lnTo>
                <a:lnTo>
                  <a:pt x="44462" y="235000"/>
                </a:lnTo>
                <a:lnTo>
                  <a:pt x="44462" y="0"/>
                </a:lnTo>
                <a:close/>
              </a:path>
              <a:path w="2320925" h="635000">
                <a:moveTo>
                  <a:pt x="2320671" y="0"/>
                </a:moveTo>
                <a:lnTo>
                  <a:pt x="2276195" y="0"/>
                </a:lnTo>
                <a:lnTo>
                  <a:pt x="2276195" y="235000"/>
                </a:lnTo>
                <a:lnTo>
                  <a:pt x="2273066" y="285870"/>
                </a:lnTo>
                <a:lnTo>
                  <a:pt x="2263881" y="334485"/>
                </a:lnTo>
                <a:lnTo>
                  <a:pt x="2248944" y="380347"/>
                </a:lnTo>
                <a:lnTo>
                  <a:pt x="2228562" y="422955"/>
                </a:lnTo>
                <a:lnTo>
                  <a:pt x="2203039" y="461811"/>
                </a:lnTo>
                <a:lnTo>
                  <a:pt x="2172679" y="496414"/>
                </a:lnTo>
                <a:lnTo>
                  <a:pt x="2137787" y="526266"/>
                </a:lnTo>
                <a:lnTo>
                  <a:pt x="2098669" y="550866"/>
                </a:lnTo>
                <a:lnTo>
                  <a:pt x="2055628" y="569715"/>
                </a:lnTo>
                <a:lnTo>
                  <a:pt x="2008970" y="582314"/>
                </a:lnTo>
                <a:lnTo>
                  <a:pt x="1959000" y="588162"/>
                </a:lnTo>
                <a:lnTo>
                  <a:pt x="2121405" y="588162"/>
                </a:lnTo>
                <a:lnTo>
                  <a:pt x="2157515" y="565860"/>
                </a:lnTo>
                <a:lnTo>
                  <a:pt x="2192790" y="537845"/>
                </a:lnTo>
                <a:lnTo>
                  <a:pt x="2224539" y="505920"/>
                </a:lnTo>
                <a:lnTo>
                  <a:pt x="2252400" y="470450"/>
                </a:lnTo>
                <a:lnTo>
                  <a:pt x="2276009" y="431798"/>
                </a:lnTo>
                <a:lnTo>
                  <a:pt x="2295004" y="390330"/>
                </a:lnTo>
                <a:lnTo>
                  <a:pt x="2309021" y="346411"/>
                </a:lnTo>
                <a:lnTo>
                  <a:pt x="2317698" y="300406"/>
                </a:lnTo>
                <a:lnTo>
                  <a:pt x="2320671" y="252679"/>
                </a:lnTo>
                <a:lnTo>
                  <a:pt x="232067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2395" y="312874"/>
            <a:ext cx="1604010" cy="3860800"/>
          </a:xfrm>
          <a:custGeom>
            <a:avLst/>
            <a:gdLst/>
            <a:ahLst/>
            <a:cxnLst/>
            <a:rect l="l" t="t" r="r" b="b"/>
            <a:pathLst>
              <a:path w="1604009" h="3860800">
                <a:moveTo>
                  <a:pt x="1232357" y="0"/>
                </a:moveTo>
                <a:lnTo>
                  <a:pt x="0" y="0"/>
                </a:lnTo>
                <a:lnTo>
                  <a:pt x="0" y="29400"/>
                </a:lnTo>
                <a:lnTo>
                  <a:pt x="1250721" y="29400"/>
                </a:lnTo>
                <a:lnTo>
                  <a:pt x="1296724" y="34452"/>
                </a:lnTo>
                <a:lnTo>
                  <a:pt x="1340276" y="45161"/>
                </a:lnTo>
                <a:lnTo>
                  <a:pt x="1381082" y="61197"/>
                </a:lnTo>
                <a:lnTo>
                  <a:pt x="1418847" y="82232"/>
                </a:lnTo>
                <a:lnTo>
                  <a:pt x="1453275" y="107938"/>
                </a:lnTo>
                <a:lnTo>
                  <a:pt x="1484071" y="137985"/>
                </a:lnTo>
                <a:lnTo>
                  <a:pt x="1510939" y="172046"/>
                </a:lnTo>
                <a:lnTo>
                  <a:pt x="1533585" y="209791"/>
                </a:lnTo>
                <a:lnTo>
                  <a:pt x="1551712" y="250892"/>
                </a:lnTo>
                <a:lnTo>
                  <a:pt x="1565026" y="295020"/>
                </a:lnTo>
                <a:lnTo>
                  <a:pt x="1573231" y="341848"/>
                </a:lnTo>
                <a:lnTo>
                  <a:pt x="1576031" y="391045"/>
                </a:lnTo>
                <a:lnTo>
                  <a:pt x="1576031" y="3860774"/>
                </a:lnTo>
                <a:lnTo>
                  <a:pt x="1603628" y="3860774"/>
                </a:lnTo>
                <a:lnTo>
                  <a:pt x="1603628" y="373367"/>
                </a:lnTo>
                <a:lnTo>
                  <a:pt x="1600730" y="326596"/>
                </a:lnTo>
                <a:lnTo>
                  <a:pt x="1592269" y="281542"/>
                </a:lnTo>
                <a:lnTo>
                  <a:pt x="1578595" y="238555"/>
                </a:lnTo>
                <a:lnTo>
                  <a:pt x="1560060" y="197989"/>
                </a:lnTo>
                <a:lnTo>
                  <a:pt x="1537014" y="160196"/>
                </a:lnTo>
                <a:lnTo>
                  <a:pt x="1509808" y="125529"/>
                </a:lnTo>
                <a:lnTo>
                  <a:pt x="1478793" y="94341"/>
                </a:lnTo>
                <a:lnTo>
                  <a:pt x="1444320" y="66983"/>
                </a:lnTo>
                <a:lnTo>
                  <a:pt x="1406739" y="43809"/>
                </a:lnTo>
                <a:lnTo>
                  <a:pt x="1366402" y="25171"/>
                </a:lnTo>
                <a:lnTo>
                  <a:pt x="1323658" y="11422"/>
                </a:lnTo>
                <a:lnTo>
                  <a:pt x="1278860" y="2914"/>
                </a:lnTo>
                <a:lnTo>
                  <a:pt x="123235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82232" y="4184228"/>
            <a:ext cx="2304415" cy="626110"/>
          </a:xfrm>
          <a:custGeom>
            <a:avLst/>
            <a:gdLst/>
            <a:ahLst/>
            <a:cxnLst/>
            <a:rect l="l" t="t" r="r" b="b"/>
            <a:pathLst>
              <a:path w="2304415" h="626110">
                <a:moveTo>
                  <a:pt x="27559" y="0"/>
                </a:moveTo>
                <a:lnTo>
                  <a:pt x="0" y="0"/>
                </a:lnTo>
                <a:lnTo>
                  <a:pt x="0" y="252679"/>
                </a:lnTo>
                <a:lnTo>
                  <a:pt x="2898" y="299455"/>
                </a:lnTo>
                <a:lnTo>
                  <a:pt x="11358" y="344515"/>
                </a:lnTo>
                <a:lnTo>
                  <a:pt x="25030" y="387506"/>
                </a:lnTo>
                <a:lnTo>
                  <a:pt x="43563" y="428076"/>
                </a:lnTo>
                <a:lnTo>
                  <a:pt x="66607" y="465873"/>
                </a:lnTo>
                <a:lnTo>
                  <a:pt x="93811" y="500543"/>
                </a:lnTo>
                <a:lnTo>
                  <a:pt x="124825" y="531735"/>
                </a:lnTo>
                <a:lnTo>
                  <a:pt x="159297" y="559095"/>
                </a:lnTo>
                <a:lnTo>
                  <a:pt x="196878" y="582271"/>
                </a:lnTo>
                <a:lnTo>
                  <a:pt x="237216" y="600910"/>
                </a:lnTo>
                <a:lnTo>
                  <a:pt x="279961" y="614661"/>
                </a:lnTo>
                <a:lnTo>
                  <a:pt x="324763" y="623169"/>
                </a:lnTo>
                <a:lnTo>
                  <a:pt x="371271" y="626084"/>
                </a:lnTo>
                <a:lnTo>
                  <a:pt x="1932520" y="626084"/>
                </a:lnTo>
                <a:lnTo>
                  <a:pt x="1979023" y="623169"/>
                </a:lnTo>
                <a:lnTo>
                  <a:pt x="2023822" y="614661"/>
                </a:lnTo>
                <a:lnTo>
                  <a:pt x="2066565" y="600910"/>
                </a:lnTo>
                <a:lnTo>
                  <a:pt x="2075739" y="596671"/>
                </a:lnTo>
                <a:lnTo>
                  <a:pt x="352856" y="596671"/>
                </a:lnTo>
                <a:lnTo>
                  <a:pt x="306864" y="591608"/>
                </a:lnTo>
                <a:lnTo>
                  <a:pt x="263320" y="580893"/>
                </a:lnTo>
                <a:lnTo>
                  <a:pt x="222519" y="564854"/>
                </a:lnTo>
                <a:lnTo>
                  <a:pt x="184756" y="543818"/>
                </a:lnTo>
                <a:lnTo>
                  <a:pt x="150329" y="518114"/>
                </a:lnTo>
                <a:lnTo>
                  <a:pt x="119532" y="488068"/>
                </a:lnTo>
                <a:lnTo>
                  <a:pt x="92661" y="454010"/>
                </a:lnTo>
                <a:lnTo>
                  <a:pt x="70013" y="416267"/>
                </a:lnTo>
                <a:lnTo>
                  <a:pt x="51883" y="375166"/>
                </a:lnTo>
                <a:lnTo>
                  <a:pt x="38567" y="331037"/>
                </a:lnTo>
                <a:lnTo>
                  <a:pt x="30360" y="284205"/>
                </a:lnTo>
                <a:lnTo>
                  <a:pt x="27559" y="235000"/>
                </a:lnTo>
                <a:lnTo>
                  <a:pt x="27559" y="0"/>
                </a:lnTo>
                <a:close/>
              </a:path>
              <a:path w="2304415" h="626110">
                <a:moveTo>
                  <a:pt x="2303792" y="0"/>
                </a:moveTo>
                <a:lnTo>
                  <a:pt x="2276195" y="0"/>
                </a:lnTo>
                <a:lnTo>
                  <a:pt x="2276195" y="235000"/>
                </a:lnTo>
                <a:lnTo>
                  <a:pt x="2273394" y="284205"/>
                </a:lnTo>
                <a:lnTo>
                  <a:pt x="2265188" y="331037"/>
                </a:lnTo>
                <a:lnTo>
                  <a:pt x="2251871" y="375166"/>
                </a:lnTo>
                <a:lnTo>
                  <a:pt x="2233736" y="416267"/>
                </a:lnTo>
                <a:lnTo>
                  <a:pt x="2211079" y="454010"/>
                </a:lnTo>
                <a:lnTo>
                  <a:pt x="2184193" y="488068"/>
                </a:lnTo>
                <a:lnTo>
                  <a:pt x="2153373" y="518114"/>
                </a:lnTo>
                <a:lnTo>
                  <a:pt x="2118913" y="543818"/>
                </a:lnTo>
                <a:lnTo>
                  <a:pt x="2081106" y="564854"/>
                </a:lnTo>
                <a:lnTo>
                  <a:pt x="2040249" y="580893"/>
                </a:lnTo>
                <a:lnTo>
                  <a:pt x="1996633" y="591608"/>
                </a:lnTo>
                <a:lnTo>
                  <a:pt x="1950554" y="596671"/>
                </a:lnTo>
                <a:lnTo>
                  <a:pt x="2075739" y="596671"/>
                </a:lnTo>
                <a:lnTo>
                  <a:pt x="2144483" y="559095"/>
                </a:lnTo>
                <a:lnTo>
                  <a:pt x="2178957" y="531735"/>
                </a:lnTo>
                <a:lnTo>
                  <a:pt x="2209972" y="500543"/>
                </a:lnTo>
                <a:lnTo>
                  <a:pt x="2237177" y="465873"/>
                </a:lnTo>
                <a:lnTo>
                  <a:pt x="2260223" y="428076"/>
                </a:lnTo>
                <a:lnTo>
                  <a:pt x="2278758" y="387506"/>
                </a:lnTo>
                <a:lnTo>
                  <a:pt x="2292432" y="344515"/>
                </a:lnTo>
                <a:lnTo>
                  <a:pt x="2300894" y="299455"/>
                </a:lnTo>
                <a:lnTo>
                  <a:pt x="2303792" y="252679"/>
                </a:lnTo>
                <a:lnTo>
                  <a:pt x="230379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82229" y="312868"/>
            <a:ext cx="692150" cy="3860800"/>
          </a:xfrm>
          <a:custGeom>
            <a:avLst/>
            <a:gdLst/>
            <a:ahLst/>
            <a:cxnLst/>
            <a:rect l="l" t="t" r="r" b="b"/>
            <a:pathLst>
              <a:path w="692150" h="3860800">
                <a:moveTo>
                  <a:pt x="691743" y="0"/>
                </a:moveTo>
                <a:lnTo>
                  <a:pt x="371271" y="0"/>
                </a:lnTo>
                <a:lnTo>
                  <a:pt x="324766" y="2914"/>
                </a:lnTo>
                <a:lnTo>
                  <a:pt x="279966" y="11422"/>
                </a:lnTo>
                <a:lnTo>
                  <a:pt x="237221" y="25171"/>
                </a:lnTo>
                <a:lnTo>
                  <a:pt x="196883" y="43809"/>
                </a:lnTo>
                <a:lnTo>
                  <a:pt x="159303" y="66983"/>
                </a:lnTo>
                <a:lnTo>
                  <a:pt x="124830" y="94341"/>
                </a:lnTo>
                <a:lnTo>
                  <a:pt x="93816" y="125529"/>
                </a:lnTo>
                <a:lnTo>
                  <a:pt x="66611" y="160196"/>
                </a:lnTo>
                <a:lnTo>
                  <a:pt x="43566" y="197989"/>
                </a:lnTo>
                <a:lnTo>
                  <a:pt x="25032" y="238555"/>
                </a:lnTo>
                <a:lnTo>
                  <a:pt x="11359" y="281542"/>
                </a:lnTo>
                <a:lnTo>
                  <a:pt x="2898" y="326596"/>
                </a:lnTo>
                <a:lnTo>
                  <a:pt x="0" y="373367"/>
                </a:lnTo>
                <a:lnTo>
                  <a:pt x="0" y="3860774"/>
                </a:lnTo>
                <a:lnTo>
                  <a:pt x="27559" y="3860774"/>
                </a:lnTo>
                <a:lnTo>
                  <a:pt x="27559" y="391045"/>
                </a:lnTo>
                <a:lnTo>
                  <a:pt x="30360" y="341848"/>
                </a:lnTo>
                <a:lnTo>
                  <a:pt x="38567" y="295021"/>
                </a:lnTo>
                <a:lnTo>
                  <a:pt x="51883" y="250894"/>
                </a:lnTo>
                <a:lnTo>
                  <a:pt x="70014" y="209794"/>
                </a:lnTo>
                <a:lnTo>
                  <a:pt x="92662" y="172050"/>
                </a:lnTo>
                <a:lnTo>
                  <a:pt x="119533" y="137991"/>
                </a:lnTo>
                <a:lnTo>
                  <a:pt x="150331" y="107946"/>
                </a:lnTo>
                <a:lnTo>
                  <a:pt x="184760" y="82241"/>
                </a:lnTo>
                <a:lnTo>
                  <a:pt x="222524" y="61208"/>
                </a:lnTo>
                <a:lnTo>
                  <a:pt x="263327" y="45172"/>
                </a:lnTo>
                <a:lnTo>
                  <a:pt x="306874" y="34465"/>
                </a:lnTo>
                <a:lnTo>
                  <a:pt x="352869" y="29413"/>
                </a:lnTo>
                <a:lnTo>
                  <a:pt x="691743" y="29413"/>
                </a:lnTo>
                <a:lnTo>
                  <a:pt x="6917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2406" y="321332"/>
            <a:ext cx="1595755" cy="3852545"/>
          </a:xfrm>
          <a:custGeom>
            <a:avLst/>
            <a:gdLst/>
            <a:ahLst/>
            <a:cxnLst/>
            <a:rect l="l" t="t" r="r" b="b"/>
            <a:pathLst>
              <a:path w="1595754" h="3852545">
                <a:moveTo>
                  <a:pt x="1232344" y="0"/>
                </a:moveTo>
                <a:lnTo>
                  <a:pt x="0" y="0"/>
                </a:lnTo>
                <a:lnTo>
                  <a:pt x="0" y="12496"/>
                </a:lnTo>
                <a:lnTo>
                  <a:pt x="1251140" y="12522"/>
                </a:lnTo>
                <a:lnTo>
                  <a:pt x="1298276" y="17690"/>
                </a:lnTo>
                <a:lnTo>
                  <a:pt x="1342904" y="28647"/>
                </a:lnTo>
                <a:lnTo>
                  <a:pt x="1384721" y="45056"/>
                </a:lnTo>
                <a:lnTo>
                  <a:pt x="1423423" y="66580"/>
                </a:lnTo>
                <a:lnTo>
                  <a:pt x="1458709" y="92884"/>
                </a:lnTo>
                <a:lnTo>
                  <a:pt x="1490273" y="123631"/>
                </a:lnTo>
                <a:lnTo>
                  <a:pt x="1517813" y="158485"/>
                </a:lnTo>
                <a:lnTo>
                  <a:pt x="1541026" y="197109"/>
                </a:lnTo>
                <a:lnTo>
                  <a:pt x="1559609" y="239168"/>
                </a:lnTo>
                <a:lnTo>
                  <a:pt x="1573258" y="284325"/>
                </a:lnTo>
                <a:lnTo>
                  <a:pt x="1581669" y="332243"/>
                </a:lnTo>
                <a:lnTo>
                  <a:pt x="1584540" y="382587"/>
                </a:lnTo>
                <a:lnTo>
                  <a:pt x="1584540" y="3852316"/>
                </a:lnTo>
                <a:lnTo>
                  <a:pt x="1595132" y="3852316"/>
                </a:lnTo>
                <a:lnTo>
                  <a:pt x="1595132" y="364909"/>
                </a:lnTo>
                <a:lnTo>
                  <a:pt x="1591814" y="315459"/>
                </a:lnTo>
                <a:lnTo>
                  <a:pt x="1582150" y="268011"/>
                </a:lnTo>
                <a:lnTo>
                  <a:pt x="1566575" y="223002"/>
                </a:lnTo>
                <a:lnTo>
                  <a:pt x="1545526" y="180872"/>
                </a:lnTo>
                <a:lnTo>
                  <a:pt x="1519438" y="142057"/>
                </a:lnTo>
                <a:lnTo>
                  <a:pt x="1488747" y="106997"/>
                </a:lnTo>
                <a:lnTo>
                  <a:pt x="1453890" y="76129"/>
                </a:lnTo>
                <a:lnTo>
                  <a:pt x="1415300" y="49890"/>
                </a:lnTo>
                <a:lnTo>
                  <a:pt x="1373415" y="28720"/>
                </a:lnTo>
                <a:lnTo>
                  <a:pt x="1328670" y="13056"/>
                </a:lnTo>
                <a:lnTo>
                  <a:pt x="1281501" y="3337"/>
                </a:lnTo>
                <a:lnTo>
                  <a:pt x="1232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90725" y="4184228"/>
            <a:ext cx="2287270" cy="617855"/>
          </a:xfrm>
          <a:custGeom>
            <a:avLst/>
            <a:gdLst/>
            <a:ahLst/>
            <a:cxnLst/>
            <a:rect l="l" t="t" r="r" b="b"/>
            <a:pathLst>
              <a:path w="2287270" h="617854">
                <a:moveTo>
                  <a:pt x="10604" y="0"/>
                </a:moveTo>
                <a:lnTo>
                  <a:pt x="0" y="0"/>
                </a:lnTo>
                <a:lnTo>
                  <a:pt x="0" y="252679"/>
                </a:lnTo>
                <a:lnTo>
                  <a:pt x="3317" y="302115"/>
                </a:lnTo>
                <a:lnTo>
                  <a:pt x="12978" y="349555"/>
                </a:lnTo>
                <a:lnTo>
                  <a:pt x="28549" y="394558"/>
                </a:lnTo>
                <a:lnTo>
                  <a:pt x="49594" y="436687"/>
                </a:lnTo>
                <a:lnTo>
                  <a:pt x="75677" y="475503"/>
                </a:lnTo>
                <a:lnTo>
                  <a:pt x="106364" y="510566"/>
                </a:lnTo>
                <a:lnTo>
                  <a:pt x="141218" y="541439"/>
                </a:lnTo>
                <a:lnTo>
                  <a:pt x="179805" y="567683"/>
                </a:lnTo>
                <a:lnTo>
                  <a:pt x="221690" y="588858"/>
                </a:lnTo>
                <a:lnTo>
                  <a:pt x="266436" y="604527"/>
                </a:lnTo>
                <a:lnTo>
                  <a:pt x="313610" y="614249"/>
                </a:lnTo>
                <a:lnTo>
                  <a:pt x="362775" y="617588"/>
                </a:lnTo>
                <a:lnTo>
                  <a:pt x="1924024" y="617588"/>
                </a:lnTo>
                <a:lnTo>
                  <a:pt x="1973181" y="614249"/>
                </a:lnTo>
                <a:lnTo>
                  <a:pt x="2017551" y="605104"/>
                </a:lnTo>
                <a:lnTo>
                  <a:pt x="343992" y="605066"/>
                </a:lnTo>
                <a:lnTo>
                  <a:pt x="296851" y="599899"/>
                </a:lnTo>
                <a:lnTo>
                  <a:pt x="252220" y="588943"/>
                </a:lnTo>
                <a:lnTo>
                  <a:pt x="210402" y="572534"/>
                </a:lnTo>
                <a:lnTo>
                  <a:pt x="171700" y="551007"/>
                </a:lnTo>
                <a:lnTo>
                  <a:pt x="136417" y="524701"/>
                </a:lnTo>
                <a:lnTo>
                  <a:pt x="104855" y="493952"/>
                </a:lnTo>
                <a:lnTo>
                  <a:pt x="77319" y="459096"/>
                </a:lnTo>
                <a:lnTo>
                  <a:pt x="54109" y="420470"/>
                </a:lnTo>
                <a:lnTo>
                  <a:pt x="35530" y="378410"/>
                </a:lnTo>
                <a:lnTo>
                  <a:pt x="21884" y="333255"/>
                </a:lnTo>
                <a:lnTo>
                  <a:pt x="13475" y="285339"/>
                </a:lnTo>
                <a:lnTo>
                  <a:pt x="10604" y="235000"/>
                </a:lnTo>
                <a:lnTo>
                  <a:pt x="10604" y="0"/>
                </a:lnTo>
                <a:close/>
              </a:path>
              <a:path w="2287270" h="617854">
                <a:moveTo>
                  <a:pt x="2286812" y="0"/>
                </a:moveTo>
                <a:lnTo>
                  <a:pt x="2276221" y="0"/>
                </a:lnTo>
                <a:lnTo>
                  <a:pt x="2276221" y="235000"/>
                </a:lnTo>
                <a:lnTo>
                  <a:pt x="2273349" y="285339"/>
                </a:lnTo>
                <a:lnTo>
                  <a:pt x="2264934" y="333255"/>
                </a:lnTo>
                <a:lnTo>
                  <a:pt x="2251277" y="378411"/>
                </a:lnTo>
                <a:lnTo>
                  <a:pt x="2232678" y="420471"/>
                </a:lnTo>
                <a:lnTo>
                  <a:pt x="2209438" y="459098"/>
                </a:lnTo>
                <a:lnTo>
                  <a:pt x="2181858" y="493956"/>
                </a:lnTo>
                <a:lnTo>
                  <a:pt x="2150238" y="524709"/>
                </a:lnTo>
                <a:lnTo>
                  <a:pt x="2114878" y="551019"/>
                </a:lnTo>
                <a:lnTo>
                  <a:pt x="2076079" y="572550"/>
                </a:lnTo>
                <a:lnTo>
                  <a:pt x="2034143" y="588965"/>
                </a:lnTo>
                <a:lnTo>
                  <a:pt x="1989369" y="599929"/>
                </a:lnTo>
                <a:lnTo>
                  <a:pt x="1942058" y="605104"/>
                </a:lnTo>
                <a:lnTo>
                  <a:pt x="2017551" y="605104"/>
                </a:lnTo>
                <a:lnTo>
                  <a:pt x="2065095" y="588858"/>
                </a:lnTo>
                <a:lnTo>
                  <a:pt x="2106980" y="567683"/>
                </a:lnTo>
                <a:lnTo>
                  <a:pt x="2145570" y="541439"/>
                </a:lnTo>
                <a:lnTo>
                  <a:pt x="2180428" y="510566"/>
                </a:lnTo>
                <a:lnTo>
                  <a:pt x="2211118" y="475503"/>
                </a:lnTo>
                <a:lnTo>
                  <a:pt x="2237206" y="436687"/>
                </a:lnTo>
                <a:lnTo>
                  <a:pt x="2258255" y="394558"/>
                </a:lnTo>
                <a:lnTo>
                  <a:pt x="2273830" y="349555"/>
                </a:lnTo>
                <a:lnTo>
                  <a:pt x="2283494" y="302115"/>
                </a:lnTo>
                <a:lnTo>
                  <a:pt x="2286812" y="252679"/>
                </a:lnTo>
                <a:lnTo>
                  <a:pt x="2286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90715" y="321326"/>
            <a:ext cx="683260" cy="3852545"/>
          </a:xfrm>
          <a:custGeom>
            <a:avLst/>
            <a:gdLst/>
            <a:ahLst/>
            <a:cxnLst/>
            <a:rect l="l" t="t" r="r" b="b"/>
            <a:pathLst>
              <a:path w="683259" h="3852545">
                <a:moveTo>
                  <a:pt x="683260" y="0"/>
                </a:moveTo>
                <a:lnTo>
                  <a:pt x="362788" y="0"/>
                </a:lnTo>
                <a:lnTo>
                  <a:pt x="313622" y="3337"/>
                </a:lnTo>
                <a:lnTo>
                  <a:pt x="266448" y="13057"/>
                </a:lnTo>
                <a:lnTo>
                  <a:pt x="221700" y="28722"/>
                </a:lnTo>
                <a:lnTo>
                  <a:pt x="179815" y="49893"/>
                </a:lnTo>
                <a:lnTo>
                  <a:pt x="141226" y="76132"/>
                </a:lnTo>
                <a:lnTo>
                  <a:pt x="106370" y="107002"/>
                </a:lnTo>
                <a:lnTo>
                  <a:pt x="75682" y="142063"/>
                </a:lnTo>
                <a:lnTo>
                  <a:pt x="49597" y="180878"/>
                </a:lnTo>
                <a:lnTo>
                  <a:pt x="28551" y="223008"/>
                </a:lnTo>
                <a:lnTo>
                  <a:pt x="12979" y="268015"/>
                </a:lnTo>
                <a:lnTo>
                  <a:pt x="3317" y="315461"/>
                </a:lnTo>
                <a:lnTo>
                  <a:pt x="0" y="364909"/>
                </a:lnTo>
                <a:lnTo>
                  <a:pt x="0" y="3852316"/>
                </a:lnTo>
                <a:lnTo>
                  <a:pt x="10617" y="3852316"/>
                </a:lnTo>
                <a:lnTo>
                  <a:pt x="10617" y="382587"/>
                </a:lnTo>
                <a:lnTo>
                  <a:pt x="13487" y="332243"/>
                </a:lnTo>
                <a:lnTo>
                  <a:pt x="21896" y="284325"/>
                </a:lnTo>
                <a:lnTo>
                  <a:pt x="35541" y="239168"/>
                </a:lnTo>
                <a:lnTo>
                  <a:pt x="54119" y="197110"/>
                </a:lnTo>
                <a:lnTo>
                  <a:pt x="77327" y="158486"/>
                </a:lnTo>
                <a:lnTo>
                  <a:pt x="104863" y="123632"/>
                </a:lnTo>
                <a:lnTo>
                  <a:pt x="136424" y="92886"/>
                </a:lnTo>
                <a:lnTo>
                  <a:pt x="171707" y="66584"/>
                </a:lnTo>
                <a:lnTo>
                  <a:pt x="210410" y="45061"/>
                </a:lnTo>
                <a:lnTo>
                  <a:pt x="252228" y="28654"/>
                </a:lnTo>
                <a:lnTo>
                  <a:pt x="296861" y="17700"/>
                </a:lnTo>
                <a:lnTo>
                  <a:pt x="344373" y="12496"/>
                </a:lnTo>
                <a:lnTo>
                  <a:pt x="683260" y="12496"/>
                </a:lnTo>
                <a:lnTo>
                  <a:pt x="683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77913" y="650201"/>
            <a:ext cx="143967" cy="144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9766" y="1322832"/>
            <a:ext cx="1166647" cy="7015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4424" y="1322819"/>
            <a:ext cx="778442" cy="1049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102603" y="940015"/>
          <a:ext cx="2057412" cy="341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12"/>
              </a:tblGrid>
              <a:tr h="198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FF0EE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FF0EE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7374732" y="175067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5">
                <a:moveTo>
                  <a:pt x="4457" y="23850"/>
                </a:moveTo>
                <a:lnTo>
                  <a:pt x="0" y="27470"/>
                </a:lnTo>
                <a:lnTo>
                  <a:pt x="2666" y="31280"/>
                </a:lnTo>
                <a:lnTo>
                  <a:pt x="7137" y="33274"/>
                </a:lnTo>
                <a:lnTo>
                  <a:pt x="19900" y="32956"/>
                </a:lnTo>
                <a:lnTo>
                  <a:pt x="25844" y="28829"/>
                </a:lnTo>
                <a:lnTo>
                  <a:pt x="25881" y="28232"/>
                </a:lnTo>
                <a:lnTo>
                  <a:pt x="9690" y="28232"/>
                </a:lnTo>
                <a:lnTo>
                  <a:pt x="6870" y="26758"/>
                </a:lnTo>
                <a:lnTo>
                  <a:pt x="4457" y="23850"/>
                </a:lnTo>
                <a:close/>
              </a:path>
              <a:path w="31750" h="33655">
                <a:moveTo>
                  <a:pt x="25146" y="0"/>
                </a:moveTo>
                <a:lnTo>
                  <a:pt x="13030" y="292"/>
                </a:lnTo>
                <a:lnTo>
                  <a:pt x="7353" y="4457"/>
                </a:lnTo>
                <a:lnTo>
                  <a:pt x="6705" y="14909"/>
                </a:lnTo>
                <a:lnTo>
                  <a:pt x="9893" y="17018"/>
                </a:lnTo>
                <a:lnTo>
                  <a:pt x="14643" y="18859"/>
                </a:lnTo>
                <a:lnTo>
                  <a:pt x="19088" y="20523"/>
                </a:lnTo>
                <a:lnTo>
                  <a:pt x="20332" y="21640"/>
                </a:lnTo>
                <a:lnTo>
                  <a:pt x="20053" y="26200"/>
                </a:lnTo>
                <a:lnTo>
                  <a:pt x="17348" y="28041"/>
                </a:lnTo>
                <a:lnTo>
                  <a:pt x="9690" y="28232"/>
                </a:lnTo>
                <a:lnTo>
                  <a:pt x="25881" y="28232"/>
                </a:lnTo>
                <a:lnTo>
                  <a:pt x="26504" y="18161"/>
                </a:lnTo>
                <a:lnTo>
                  <a:pt x="23596" y="15989"/>
                </a:lnTo>
                <a:lnTo>
                  <a:pt x="14350" y="12484"/>
                </a:lnTo>
                <a:lnTo>
                  <a:pt x="12827" y="11518"/>
                </a:lnTo>
                <a:lnTo>
                  <a:pt x="13093" y="7315"/>
                </a:lnTo>
                <a:lnTo>
                  <a:pt x="15405" y="5207"/>
                </a:lnTo>
                <a:lnTo>
                  <a:pt x="22466" y="5029"/>
                </a:lnTo>
                <a:lnTo>
                  <a:pt x="30850" y="5029"/>
                </a:lnTo>
                <a:lnTo>
                  <a:pt x="31267" y="4635"/>
                </a:lnTo>
                <a:lnTo>
                  <a:pt x="28854" y="1816"/>
                </a:lnTo>
                <a:lnTo>
                  <a:pt x="25146" y="0"/>
                </a:lnTo>
                <a:close/>
              </a:path>
              <a:path w="31750" h="33655">
                <a:moveTo>
                  <a:pt x="30850" y="5029"/>
                </a:moveTo>
                <a:lnTo>
                  <a:pt x="22466" y="5029"/>
                </a:lnTo>
                <a:lnTo>
                  <a:pt x="24841" y="6248"/>
                </a:lnTo>
                <a:lnTo>
                  <a:pt x="27114" y="8559"/>
                </a:lnTo>
                <a:lnTo>
                  <a:pt x="30850" y="5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9535" y="175020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19">
                <a:moveTo>
                  <a:pt x="15714" y="5626"/>
                </a:moveTo>
                <a:lnTo>
                  <a:pt x="10159" y="5626"/>
                </a:lnTo>
                <a:lnTo>
                  <a:pt x="1282" y="32562"/>
                </a:lnTo>
                <a:lnTo>
                  <a:pt x="6883" y="32423"/>
                </a:lnTo>
                <a:lnTo>
                  <a:pt x="15714" y="5626"/>
                </a:lnTo>
                <a:close/>
              </a:path>
              <a:path w="27940" h="33019">
                <a:moveTo>
                  <a:pt x="27609" y="0"/>
                </a:moveTo>
                <a:lnTo>
                  <a:pt x="1739" y="634"/>
                </a:lnTo>
                <a:lnTo>
                  <a:pt x="0" y="5880"/>
                </a:lnTo>
                <a:lnTo>
                  <a:pt x="10159" y="5626"/>
                </a:lnTo>
                <a:lnTo>
                  <a:pt x="15714" y="5626"/>
                </a:lnTo>
                <a:lnTo>
                  <a:pt x="15760" y="5486"/>
                </a:lnTo>
                <a:lnTo>
                  <a:pt x="25869" y="5245"/>
                </a:lnTo>
                <a:lnTo>
                  <a:pt x="27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0834" y="1749521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19">
                <a:moveTo>
                  <a:pt x="33985" y="0"/>
                </a:moveTo>
                <a:lnTo>
                  <a:pt x="10566" y="584"/>
                </a:lnTo>
                <a:lnTo>
                  <a:pt x="0" y="32753"/>
                </a:lnTo>
                <a:lnTo>
                  <a:pt x="23647" y="32169"/>
                </a:lnTo>
                <a:lnTo>
                  <a:pt x="25176" y="27558"/>
                </a:lnTo>
                <a:lnTo>
                  <a:pt x="7238" y="27558"/>
                </a:lnTo>
                <a:lnTo>
                  <a:pt x="10045" y="18922"/>
                </a:lnTo>
                <a:lnTo>
                  <a:pt x="25857" y="18529"/>
                </a:lnTo>
                <a:lnTo>
                  <a:pt x="27405" y="13906"/>
                </a:lnTo>
                <a:lnTo>
                  <a:pt x="11734" y="13906"/>
                </a:lnTo>
                <a:lnTo>
                  <a:pt x="14490" y="5499"/>
                </a:lnTo>
                <a:lnTo>
                  <a:pt x="32296" y="5054"/>
                </a:lnTo>
                <a:lnTo>
                  <a:pt x="33985" y="0"/>
                </a:lnTo>
                <a:close/>
              </a:path>
              <a:path w="34290" h="33019">
                <a:moveTo>
                  <a:pt x="25323" y="27114"/>
                </a:moveTo>
                <a:lnTo>
                  <a:pt x="7238" y="27558"/>
                </a:lnTo>
                <a:lnTo>
                  <a:pt x="25176" y="27558"/>
                </a:lnTo>
                <a:lnTo>
                  <a:pt x="25323" y="27114"/>
                </a:lnTo>
                <a:close/>
              </a:path>
              <a:path w="34290" h="33019">
                <a:moveTo>
                  <a:pt x="27533" y="13525"/>
                </a:moveTo>
                <a:lnTo>
                  <a:pt x="11734" y="13906"/>
                </a:lnTo>
                <a:lnTo>
                  <a:pt x="27405" y="13906"/>
                </a:lnTo>
                <a:lnTo>
                  <a:pt x="27533" y="13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7832" y="1748720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19">
                <a:moveTo>
                  <a:pt x="30022" y="0"/>
                </a:moveTo>
                <a:lnTo>
                  <a:pt x="24650" y="139"/>
                </a:lnTo>
                <a:lnTo>
                  <a:pt x="0" y="32893"/>
                </a:lnTo>
                <a:lnTo>
                  <a:pt x="6057" y="32740"/>
                </a:lnTo>
                <a:lnTo>
                  <a:pt x="11861" y="24892"/>
                </a:lnTo>
                <a:lnTo>
                  <a:pt x="26949" y="24511"/>
                </a:lnTo>
                <a:lnTo>
                  <a:pt x="32625" y="24511"/>
                </a:lnTo>
                <a:lnTo>
                  <a:pt x="32127" y="19824"/>
                </a:lnTo>
                <a:lnTo>
                  <a:pt x="15595" y="19824"/>
                </a:lnTo>
                <a:lnTo>
                  <a:pt x="25336" y="6692"/>
                </a:lnTo>
                <a:lnTo>
                  <a:pt x="30733" y="6692"/>
                </a:lnTo>
                <a:lnTo>
                  <a:pt x="30022" y="0"/>
                </a:lnTo>
                <a:close/>
              </a:path>
              <a:path w="33654" h="33019">
                <a:moveTo>
                  <a:pt x="32625" y="24511"/>
                </a:moveTo>
                <a:lnTo>
                  <a:pt x="26949" y="24511"/>
                </a:lnTo>
                <a:lnTo>
                  <a:pt x="27698" y="32194"/>
                </a:lnTo>
                <a:lnTo>
                  <a:pt x="33426" y="32054"/>
                </a:lnTo>
                <a:lnTo>
                  <a:pt x="32625" y="24511"/>
                </a:lnTo>
                <a:close/>
              </a:path>
              <a:path w="33654" h="33019">
                <a:moveTo>
                  <a:pt x="30733" y="6692"/>
                </a:moveTo>
                <a:lnTo>
                  <a:pt x="25336" y="6692"/>
                </a:lnTo>
                <a:lnTo>
                  <a:pt x="26568" y="19558"/>
                </a:lnTo>
                <a:lnTo>
                  <a:pt x="15595" y="19824"/>
                </a:lnTo>
                <a:lnTo>
                  <a:pt x="32127" y="19824"/>
                </a:lnTo>
                <a:lnTo>
                  <a:pt x="30733" y="6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94997" y="1748373"/>
            <a:ext cx="24130" cy="32384"/>
          </a:xfrm>
          <a:custGeom>
            <a:avLst/>
            <a:gdLst/>
            <a:ahLst/>
            <a:cxnLst/>
            <a:rect l="l" t="t" r="r" b="b"/>
            <a:pathLst>
              <a:path w="24129" h="32385">
                <a:moveTo>
                  <a:pt x="16217" y="0"/>
                </a:moveTo>
                <a:lnTo>
                  <a:pt x="10566" y="139"/>
                </a:lnTo>
                <a:lnTo>
                  <a:pt x="0" y="32308"/>
                </a:lnTo>
                <a:lnTo>
                  <a:pt x="22377" y="31762"/>
                </a:lnTo>
                <a:lnTo>
                  <a:pt x="23968" y="27025"/>
                </a:lnTo>
                <a:lnTo>
                  <a:pt x="7340" y="27025"/>
                </a:lnTo>
                <a:lnTo>
                  <a:pt x="16217" y="0"/>
                </a:lnTo>
                <a:close/>
              </a:path>
              <a:path w="24129" h="32385">
                <a:moveTo>
                  <a:pt x="24104" y="26619"/>
                </a:moveTo>
                <a:lnTo>
                  <a:pt x="7340" y="27025"/>
                </a:lnTo>
                <a:lnTo>
                  <a:pt x="23968" y="27025"/>
                </a:lnTo>
                <a:lnTo>
                  <a:pt x="24104" y="26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23705" y="1747382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19">
                <a:moveTo>
                  <a:pt x="15714" y="5626"/>
                </a:moveTo>
                <a:lnTo>
                  <a:pt x="10159" y="5626"/>
                </a:lnTo>
                <a:lnTo>
                  <a:pt x="1295" y="32562"/>
                </a:lnTo>
                <a:lnTo>
                  <a:pt x="6896" y="32423"/>
                </a:lnTo>
                <a:lnTo>
                  <a:pt x="15714" y="5626"/>
                </a:lnTo>
                <a:close/>
              </a:path>
              <a:path w="27940" h="33019">
                <a:moveTo>
                  <a:pt x="27622" y="0"/>
                </a:moveTo>
                <a:lnTo>
                  <a:pt x="1739" y="634"/>
                </a:lnTo>
                <a:lnTo>
                  <a:pt x="0" y="5880"/>
                </a:lnTo>
                <a:lnTo>
                  <a:pt x="10159" y="5626"/>
                </a:lnTo>
                <a:lnTo>
                  <a:pt x="15714" y="5626"/>
                </a:lnTo>
                <a:lnTo>
                  <a:pt x="15760" y="5486"/>
                </a:lnTo>
                <a:lnTo>
                  <a:pt x="25882" y="5245"/>
                </a:lnTo>
                <a:lnTo>
                  <a:pt x="27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5003" y="1746630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19">
                <a:moveTo>
                  <a:pt x="16217" y="507"/>
                </a:moveTo>
                <a:lnTo>
                  <a:pt x="10566" y="647"/>
                </a:lnTo>
                <a:lnTo>
                  <a:pt x="0" y="32816"/>
                </a:lnTo>
                <a:lnTo>
                  <a:pt x="5651" y="32677"/>
                </a:lnTo>
                <a:lnTo>
                  <a:pt x="10096" y="19126"/>
                </a:lnTo>
                <a:lnTo>
                  <a:pt x="25082" y="18745"/>
                </a:lnTo>
                <a:lnTo>
                  <a:pt x="30647" y="18745"/>
                </a:lnTo>
                <a:lnTo>
                  <a:pt x="32245" y="13881"/>
                </a:lnTo>
                <a:lnTo>
                  <a:pt x="11836" y="13881"/>
                </a:lnTo>
                <a:lnTo>
                  <a:pt x="16217" y="507"/>
                </a:lnTo>
                <a:close/>
              </a:path>
              <a:path w="36829" h="33019">
                <a:moveTo>
                  <a:pt x="30647" y="18745"/>
                </a:moveTo>
                <a:lnTo>
                  <a:pt x="25082" y="18745"/>
                </a:lnTo>
                <a:lnTo>
                  <a:pt x="20637" y="32308"/>
                </a:lnTo>
                <a:lnTo>
                  <a:pt x="26238" y="32169"/>
                </a:lnTo>
                <a:lnTo>
                  <a:pt x="30647" y="18745"/>
                </a:lnTo>
                <a:close/>
              </a:path>
              <a:path w="36829" h="33019">
                <a:moveTo>
                  <a:pt x="36804" y="0"/>
                </a:moveTo>
                <a:lnTo>
                  <a:pt x="31203" y="126"/>
                </a:lnTo>
                <a:lnTo>
                  <a:pt x="26822" y="13512"/>
                </a:lnTo>
                <a:lnTo>
                  <a:pt x="11836" y="13881"/>
                </a:lnTo>
                <a:lnTo>
                  <a:pt x="32245" y="13881"/>
                </a:lnTo>
                <a:lnTo>
                  <a:pt x="36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70683" y="1797467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30">
                <a:moveTo>
                  <a:pt x="29298" y="0"/>
                </a:moveTo>
                <a:lnTo>
                  <a:pt x="11849" y="431"/>
                </a:lnTo>
                <a:lnTo>
                  <a:pt x="0" y="36360"/>
                </a:lnTo>
                <a:lnTo>
                  <a:pt x="9918" y="36118"/>
                </a:lnTo>
                <a:lnTo>
                  <a:pt x="13309" y="25793"/>
                </a:lnTo>
                <a:lnTo>
                  <a:pt x="25107" y="25501"/>
                </a:lnTo>
                <a:lnTo>
                  <a:pt x="30111" y="23596"/>
                </a:lnTo>
                <a:lnTo>
                  <a:pt x="35847" y="18046"/>
                </a:lnTo>
                <a:lnTo>
                  <a:pt x="15824" y="18046"/>
                </a:lnTo>
                <a:lnTo>
                  <a:pt x="18910" y="8559"/>
                </a:lnTo>
                <a:lnTo>
                  <a:pt x="24409" y="8420"/>
                </a:lnTo>
                <a:lnTo>
                  <a:pt x="37922" y="8420"/>
                </a:lnTo>
                <a:lnTo>
                  <a:pt x="37960" y="7823"/>
                </a:lnTo>
                <a:lnTo>
                  <a:pt x="37185" y="5397"/>
                </a:lnTo>
                <a:lnTo>
                  <a:pt x="35420" y="3606"/>
                </a:lnTo>
                <a:lnTo>
                  <a:pt x="32994" y="1028"/>
                </a:lnTo>
                <a:lnTo>
                  <a:pt x="29298" y="0"/>
                </a:lnTo>
                <a:close/>
              </a:path>
              <a:path w="38100" h="36830">
                <a:moveTo>
                  <a:pt x="37922" y="8420"/>
                </a:moveTo>
                <a:lnTo>
                  <a:pt x="24409" y="8420"/>
                </a:lnTo>
                <a:lnTo>
                  <a:pt x="25857" y="8788"/>
                </a:lnTo>
                <a:lnTo>
                  <a:pt x="26708" y="9677"/>
                </a:lnTo>
                <a:lnTo>
                  <a:pt x="27571" y="12204"/>
                </a:lnTo>
                <a:lnTo>
                  <a:pt x="27482" y="13588"/>
                </a:lnTo>
                <a:lnTo>
                  <a:pt x="26949" y="14770"/>
                </a:lnTo>
                <a:lnTo>
                  <a:pt x="25971" y="15760"/>
                </a:lnTo>
                <a:lnTo>
                  <a:pt x="24510" y="17119"/>
                </a:lnTo>
                <a:lnTo>
                  <a:pt x="22339" y="17881"/>
                </a:lnTo>
                <a:lnTo>
                  <a:pt x="15824" y="18046"/>
                </a:lnTo>
                <a:lnTo>
                  <a:pt x="35847" y="18046"/>
                </a:lnTo>
                <a:lnTo>
                  <a:pt x="36010" y="17881"/>
                </a:lnTo>
                <a:lnTo>
                  <a:pt x="37474" y="14770"/>
                </a:lnTo>
                <a:lnTo>
                  <a:pt x="37595" y="13588"/>
                </a:lnTo>
                <a:lnTo>
                  <a:pt x="37922" y="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08301" y="1795767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3223" y="0"/>
                </a:moveTo>
                <a:lnTo>
                  <a:pt x="0" y="30861"/>
                </a:lnTo>
                <a:lnTo>
                  <a:pt x="6375" y="37630"/>
                </a:lnTo>
                <a:lnTo>
                  <a:pt x="22555" y="37223"/>
                </a:lnTo>
                <a:lnTo>
                  <a:pt x="27901" y="34645"/>
                </a:lnTo>
                <a:lnTo>
                  <a:pt x="31902" y="30835"/>
                </a:lnTo>
                <a:lnTo>
                  <a:pt x="34202" y="28613"/>
                </a:lnTo>
                <a:lnTo>
                  <a:pt x="12890" y="28613"/>
                </a:lnTo>
                <a:lnTo>
                  <a:pt x="10350" y="25311"/>
                </a:lnTo>
                <a:lnTo>
                  <a:pt x="26708" y="9029"/>
                </a:lnTo>
                <a:lnTo>
                  <a:pt x="39458" y="9029"/>
                </a:lnTo>
                <a:lnTo>
                  <a:pt x="39598" y="6769"/>
                </a:lnTo>
                <a:lnTo>
                  <a:pt x="33223" y="0"/>
                </a:lnTo>
                <a:close/>
              </a:path>
              <a:path w="40004" h="38100">
                <a:moveTo>
                  <a:pt x="39458" y="9029"/>
                </a:moveTo>
                <a:lnTo>
                  <a:pt x="26708" y="9029"/>
                </a:lnTo>
                <a:lnTo>
                  <a:pt x="29248" y="12319"/>
                </a:lnTo>
                <a:lnTo>
                  <a:pt x="28778" y="19862"/>
                </a:lnTo>
                <a:lnTo>
                  <a:pt x="27241" y="23164"/>
                </a:lnTo>
                <a:lnTo>
                  <a:pt x="23088" y="27190"/>
                </a:lnTo>
                <a:lnTo>
                  <a:pt x="20675" y="28422"/>
                </a:lnTo>
                <a:lnTo>
                  <a:pt x="12890" y="28613"/>
                </a:lnTo>
                <a:lnTo>
                  <a:pt x="34202" y="28613"/>
                </a:lnTo>
                <a:lnTo>
                  <a:pt x="36067" y="26809"/>
                </a:lnTo>
                <a:lnTo>
                  <a:pt x="38684" y="21348"/>
                </a:lnTo>
                <a:lnTo>
                  <a:pt x="39458" y="9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2860" y="1794784"/>
            <a:ext cx="55880" cy="37465"/>
          </a:xfrm>
          <a:custGeom>
            <a:avLst/>
            <a:gdLst/>
            <a:ahLst/>
            <a:cxnLst/>
            <a:rect l="l" t="t" r="r" b="b"/>
            <a:pathLst>
              <a:path w="55879" h="37464">
                <a:moveTo>
                  <a:pt x="10172" y="1117"/>
                </a:moveTo>
                <a:lnTo>
                  <a:pt x="0" y="1371"/>
                </a:lnTo>
                <a:lnTo>
                  <a:pt x="38" y="37261"/>
                </a:lnTo>
                <a:lnTo>
                  <a:pt x="8788" y="37045"/>
                </a:lnTo>
                <a:lnTo>
                  <a:pt x="18971" y="21742"/>
                </a:lnTo>
                <a:lnTo>
                  <a:pt x="9537" y="21742"/>
                </a:lnTo>
                <a:lnTo>
                  <a:pt x="10172" y="1117"/>
                </a:lnTo>
                <a:close/>
              </a:path>
              <a:path w="55879" h="37464">
                <a:moveTo>
                  <a:pt x="31757" y="16395"/>
                </a:moveTo>
                <a:lnTo>
                  <a:pt x="22529" y="16395"/>
                </a:lnTo>
                <a:lnTo>
                  <a:pt x="22885" y="36690"/>
                </a:lnTo>
                <a:lnTo>
                  <a:pt x="31737" y="36474"/>
                </a:lnTo>
                <a:lnTo>
                  <a:pt x="41682" y="21209"/>
                </a:lnTo>
                <a:lnTo>
                  <a:pt x="31775" y="21209"/>
                </a:lnTo>
                <a:lnTo>
                  <a:pt x="31757" y="16395"/>
                </a:lnTo>
                <a:close/>
              </a:path>
              <a:path w="55879" h="37464">
                <a:moveTo>
                  <a:pt x="31699" y="482"/>
                </a:moveTo>
                <a:lnTo>
                  <a:pt x="23202" y="698"/>
                </a:lnTo>
                <a:lnTo>
                  <a:pt x="9537" y="21742"/>
                </a:lnTo>
                <a:lnTo>
                  <a:pt x="18971" y="21742"/>
                </a:lnTo>
                <a:lnTo>
                  <a:pt x="22529" y="16395"/>
                </a:lnTo>
                <a:lnTo>
                  <a:pt x="31757" y="16395"/>
                </a:lnTo>
                <a:lnTo>
                  <a:pt x="31699" y="482"/>
                </a:lnTo>
                <a:close/>
              </a:path>
              <a:path w="55879" h="37464">
                <a:moveTo>
                  <a:pt x="55499" y="0"/>
                </a:moveTo>
                <a:lnTo>
                  <a:pt x="44818" y="266"/>
                </a:lnTo>
                <a:lnTo>
                  <a:pt x="31775" y="21209"/>
                </a:lnTo>
                <a:lnTo>
                  <a:pt x="41682" y="21209"/>
                </a:lnTo>
                <a:lnTo>
                  <a:pt x="5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99270" y="1794000"/>
            <a:ext cx="40640" cy="36830"/>
          </a:xfrm>
          <a:custGeom>
            <a:avLst/>
            <a:gdLst/>
            <a:ahLst/>
            <a:cxnLst/>
            <a:rect l="l" t="t" r="r" b="b"/>
            <a:pathLst>
              <a:path w="40640" h="36830">
                <a:moveTo>
                  <a:pt x="40347" y="0"/>
                </a:moveTo>
                <a:lnTo>
                  <a:pt x="11849" y="711"/>
                </a:lnTo>
                <a:lnTo>
                  <a:pt x="0" y="36639"/>
                </a:lnTo>
                <a:lnTo>
                  <a:pt x="28790" y="35928"/>
                </a:lnTo>
                <a:lnTo>
                  <a:pt x="31401" y="27939"/>
                </a:lnTo>
                <a:lnTo>
                  <a:pt x="12534" y="27939"/>
                </a:lnTo>
                <a:lnTo>
                  <a:pt x="14414" y="22186"/>
                </a:lnTo>
                <a:lnTo>
                  <a:pt x="31407" y="21767"/>
                </a:lnTo>
                <a:lnTo>
                  <a:pt x="33846" y="14376"/>
                </a:lnTo>
                <a:lnTo>
                  <a:pt x="16992" y="14376"/>
                </a:lnTo>
                <a:lnTo>
                  <a:pt x="18808" y="8889"/>
                </a:lnTo>
                <a:lnTo>
                  <a:pt x="37528" y="8420"/>
                </a:lnTo>
                <a:lnTo>
                  <a:pt x="40347" y="0"/>
                </a:lnTo>
                <a:close/>
              </a:path>
              <a:path w="40640" h="36830">
                <a:moveTo>
                  <a:pt x="31559" y="27457"/>
                </a:moveTo>
                <a:lnTo>
                  <a:pt x="12534" y="27939"/>
                </a:lnTo>
                <a:lnTo>
                  <a:pt x="31401" y="27939"/>
                </a:lnTo>
                <a:lnTo>
                  <a:pt x="31559" y="27457"/>
                </a:lnTo>
                <a:close/>
              </a:path>
              <a:path w="40640" h="36830">
                <a:moveTo>
                  <a:pt x="33985" y="13957"/>
                </a:moveTo>
                <a:lnTo>
                  <a:pt x="16992" y="14376"/>
                </a:lnTo>
                <a:lnTo>
                  <a:pt x="33846" y="14376"/>
                </a:lnTo>
                <a:lnTo>
                  <a:pt x="33985" y="13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33416" y="1793389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31178" y="0"/>
                </a:moveTo>
                <a:lnTo>
                  <a:pt x="11836" y="482"/>
                </a:lnTo>
                <a:lnTo>
                  <a:pt x="0" y="36410"/>
                </a:lnTo>
                <a:lnTo>
                  <a:pt x="9918" y="36156"/>
                </a:lnTo>
                <a:lnTo>
                  <a:pt x="13487" y="25273"/>
                </a:lnTo>
                <a:lnTo>
                  <a:pt x="17868" y="25171"/>
                </a:lnTo>
                <a:lnTo>
                  <a:pt x="28608" y="25171"/>
                </a:lnTo>
                <a:lnTo>
                  <a:pt x="28016" y="23698"/>
                </a:lnTo>
                <a:lnTo>
                  <a:pt x="31686" y="22593"/>
                </a:lnTo>
                <a:lnTo>
                  <a:pt x="34023" y="21056"/>
                </a:lnTo>
                <a:lnTo>
                  <a:pt x="37768" y="17487"/>
                </a:lnTo>
                <a:lnTo>
                  <a:pt x="16014" y="17487"/>
                </a:lnTo>
                <a:lnTo>
                  <a:pt x="18897" y="8801"/>
                </a:lnTo>
                <a:lnTo>
                  <a:pt x="26365" y="8623"/>
                </a:lnTo>
                <a:lnTo>
                  <a:pt x="39682" y="8623"/>
                </a:lnTo>
                <a:lnTo>
                  <a:pt x="39725" y="7937"/>
                </a:lnTo>
                <a:lnTo>
                  <a:pt x="39027" y="5359"/>
                </a:lnTo>
                <a:lnTo>
                  <a:pt x="35013" y="1181"/>
                </a:lnTo>
                <a:lnTo>
                  <a:pt x="31178" y="0"/>
                </a:lnTo>
                <a:close/>
              </a:path>
              <a:path w="40004" h="36830">
                <a:moveTo>
                  <a:pt x="28608" y="25171"/>
                </a:moveTo>
                <a:lnTo>
                  <a:pt x="17868" y="25171"/>
                </a:lnTo>
                <a:lnTo>
                  <a:pt x="21920" y="35864"/>
                </a:lnTo>
                <a:lnTo>
                  <a:pt x="32804" y="35598"/>
                </a:lnTo>
                <a:lnTo>
                  <a:pt x="28608" y="25171"/>
                </a:lnTo>
                <a:close/>
              </a:path>
              <a:path w="40004" h="36830">
                <a:moveTo>
                  <a:pt x="39682" y="8623"/>
                </a:moveTo>
                <a:lnTo>
                  <a:pt x="26365" y="8623"/>
                </a:lnTo>
                <a:lnTo>
                  <a:pt x="27762" y="9042"/>
                </a:lnTo>
                <a:lnTo>
                  <a:pt x="28524" y="9829"/>
                </a:lnTo>
                <a:lnTo>
                  <a:pt x="29349" y="12166"/>
                </a:lnTo>
                <a:lnTo>
                  <a:pt x="29273" y="13385"/>
                </a:lnTo>
                <a:lnTo>
                  <a:pt x="28752" y="14414"/>
                </a:lnTo>
                <a:lnTo>
                  <a:pt x="26593" y="16497"/>
                </a:lnTo>
                <a:lnTo>
                  <a:pt x="24358" y="17272"/>
                </a:lnTo>
                <a:lnTo>
                  <a:pt x="16014" y="17487"/>
                </a:lnTo>
                <a:lnTo>
                  <a:pt x="37768" y="17487"/>
                </a:lnTo>
                <a:lnTo>
                  <a:pt x="38074" y="17195"/>
                </a:lnTo>
                <a:lnTo>
                  <a:pt x="39331" y="14147"/>
                </a:lnTo>
                <a:lnTo>
                  <a:pt x="39682" y="8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5279" y="1745322"/>
            <a:ext cx="92710" cy="94615"/>
          </a:xfrm>
          <a:custGeom>
            <a:avLst/>
            <a:gdLst/>
            <a:ahLst/>
            <a:cxnLst/>
            <a:rect l="l" t="t" r="r" b="b"/>
            <a:pathLst>
              <a:path w="92709" h="94614">
                <a:moveTo>
                  <a:pt x="45339" y="0"/>
                </a:moveTo>
                <a:lnTo>
                  <a:pt x="27331" y="4147"/>
                </a:lnTo>
                <a:lnTo>
                  <a:pt x="12801" y="14590"/>
                </a:lnTo>
                <a:lnTo>
                  <a:pt x="3205" y="29784"/>
                </a:lnTo>
                <a:lnTo>
                  <a:pt x="0" y="48247"/>
                </a:lnTo>
                <a:lnTo>
                  <a:pt x="4109" y="66468"/>
                </a:lnTo>
                <a:lnTo>
                  <a:pt x="14444" y="81172"/>
                </a:lnTo>
                <a:lnTo>
                  <a:pt x="29473" y="90884"/>
                </a:lnTo>
                <a:lnTo>
                  <a:pt x="47663" y="94132"/>
                </a:lnTo>
                <a:lnTo>
                  <a:pt x="63811" y="90782"/>
                </a:lnTo>
                <a:lnTo>
                  <a:pt x="77339" y="82319"/>
                </a:lnTo>
                <a:lnTo>
                  <a:pt x="77891" y="81622"/>
                </a:lnTo>
                <a:lnTo>
                  <a:pt x="47345" y="81622"/>
                </a:lnTo>
                <a:lnTo>
                  <a:pt x="33984" y="79238"/>
                </a:lnTo>
                <a:lnTo>
                  <a:pt x="22939" y="72102"/>
                </a:lnTo>
                <a:lnTo>
                  <a:pt x="15338" y="61297"/>
                </a:lnTo>
                <a:lnTo>
                  <a:pt x="12306" y="47904"/>
                </a:lnTo>
                <a:lnTo>
                  <a:pt x="14675" y="34399"/>
                </a:lnTo>
                <a:lnTo>
                  <a:pt x="21736" y="23240"/>
                </a:lnTo>
                <a:lnTo>
                  <a:pt x="32415" y="15568"/>
                </a:lnTo>
                <a:lnTo>
                  <a:pt x="45643" y="12522"/>
                </a:lnTo>
                <a:lnTo>
                  <a:pt x="77476" y="12522"/>
                </a:lnTo>
                <a:lnTo>
                  <a:pt x="75558" y="10331"/>
                </a:lnTo>
                <a:lnTo>
                  <a:pt x="61627" y="2546"/>
                </a:lnTo>
                <a:lnTo>
                  <a:pt x="45339" y="0"/>
                </a:lnTo>
                <a:close/>
              </a:path>
              <a:path w="92709" h="94614">
                <a:moveTo>
                  <a:pt x="92443" y="54355"/>
                </a:moveTo>
                <a:lnTo>
                  <a:pt x="78447" y="59385"/>
                </a:lnTo>
                <a:lnTo>
                  <a:pt x="73577" y="68162"/>
                </a:lnTo>
                <a:lnTo>
                  <a:pt x="66459" y="75128"/>
                </a:lnTo>
                <a:lnTo>
                  <a:pt x="57559" y="79782"/>
                </a:lnTo>
                <a:lnTo>
                  <a:pt x="47345" y="81622"/>
                </a:lnTo>
                <a:lnTo>
                  <a:pt x="77891" y="81622"/>
                </a:lnTo>
                <a:lnTo>
                  <a:pt x="87225" y="69834"/>
                </a:lnTo>
                <a:lnTo>
                  <a:pt x="92443" y="54419"/>
                </a:lnTo>
                <a:close/>
              </a:path>
              <a:path w="92709" h="94614">
                <a:moveTo>
                  <a:pt x="77476" y="12522"/>
                </a:moveTo>
                <a:lnTo>
                  <a:pt x="45643" y="12522"/>
                </a:lnTo>
                <a:lnTo>
                  <a:pt x="55929" y="13848"/>
                </a:lnTo>
                <a:lnTo>
                  <a:pt x="65046" y="18048"/>
                </a:lnTo>
                <a:lnTo>
                  <a:pt x="72500" y="24650"/>
                </a:lnTo>
                <a:lnTo>
                  <a:pt x="77800" y="33185"/>
                </a:lnTo>
                <a:lnTo>
                  <a:pt x="92036" y="37541"/>
                </a:lnTo>
                <a:lnTo>
                  <a:pt x="86051" y="22317"/>
                </a:lnTo>
                <a:lnTo>
                  <a:pt x="77476" y="12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00910" y="1772465"/>
            <a:ext cx="72390" cy="41275"/>
          </a:xfrm>
          <a:custGeom>
            <a:avLst/>
            <a:gdLst/>
            <a:ahLst/>
            <a:cxnLst/>
            <a:rect l="l" t="t" r="r" b="b"/>
            <a:pathLst>
              <a:path w="72390" h="41275">
                <a:moveTo>
                  <a:pt x="1259" y="40779"/>
                </a:moveTo>
                <a:lnTo>
                  <a:pt x="1079" y="40779"/>
                </a:lnTo>
                <a:lnTo>
                  <a:pt x="1259" y="40779"/>
                </a:lnTo>
                <a:close/>
              </a:path>
              <a:path w="72390" h="41275">
                <a:moveTo>
                  <a:pt x="0" y="0"/>
                </a:moveTo>
                <a:lnTo>
                  <a:pt x="16192" y="20040"/>
                </a:lnTo>
                <a:lnTo>
                  <a:pt x="1015" y="40805"/>
                </a:lnTo>
                <a:lnTo>
                  <a:pt x="1259" y="40779"/>
                </a:lnTo>
                <a:lnTo>
                  <a:pt x="71818" y="18694"/>
                </a:lnTo>
                <a:lnTo>
                  <a:pt x="0" y="0"/>
                </a:lnTo>
                <a:close/>
              </a:path>
              <a:path w="72390" h="41275">
                <a:moveTo>
                  <a:pt x="12" y="63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0285" y="1788457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481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02611" y="939800"/>
            <a:ext cx="2057400" cy="359410"/>
          </a:xfrm>
          <a:custGeom>
            <a:avLst/>
            <a:gdLst/>
            <a:ahLst/>
            <a:cxnLst/>
            <a:rect l="l" t="t" r="r" b="b"/>
            <a:pathLst>
              <a:path w="2057400" h="359409">
                <a:moveTo>
                  <a:pt x="2057400" y="0"/>
                </a:moveTo>
                <a:lnTo>
                  <a:pt x="0" y="0"/>
                </a:lnTo>
                <a:lnTo>
                  <a:pt x="0" y="358965"/>
                </a:lnTo>
                <a:lnTo>
                  <a:pt x="2057400" y="74955"/>
                </a:lnTo>
                <a:lnTo>
                  <a:pt x="2057400" y="0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2617" y="3858066"/>
            <a:ext cx="2057400" cy="552450"/>
          </a:xfrm>
          <a:custGeom>
            <a:avLst/>
            <a:gdLst/>
            <a:ahLst/>
            <a:cxnLst/>
            <a:rect l="l" t="t" r="r" b="b"/>
            <a:pathLst>
              <a:path w="2057400" h="552450">
                <a:moveTo>
                  <a:pt x="2057400" y="0"/>
                </a:moveTo>
                <a:lnTo>
                  <a:pt x="0" y="437006"/>
                </a:lnTo>
                <a:lnTo>
                  <a:pt x="0" y="552361"/>
                </a:lnTo>
                <a:lnTo>
                  <a:pt x="2057400" y="552361"/>
                </a:lnTo>
                <a:lnTo>
                  <a:pt x="2057400" y="0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34754" y="4113354"/>
            <a:ext cx="83185" cy="85725"/>
          </a:xfrm>
          <a:custGeom>
            <a:avLst/>
            <a:gdLst/>
            <a:ahLst/>
            <a:cxnLst/>
            <a:rect l="l" t="t" r="r" b="b"/>
            <a:pathLst>
              <a:path w="83184" h="85725">
                <a:moveTo>
                  <a:pt x="11823" y="60693"/>
                </a:moveTo>
                <a:lnTo>
                  <a:pt x="0" y="69824"/>
                </a:lnTo>
                <a:lnTo>
                  <a:pt x="5917" y="76505"/>
                </a:lnTo>
                <a:lnTo>
                  <a:pt x="13569" y="81372"/>
                </a:lnTo>
                <a:lnTo>
                  <a:pt x="22899" y="84347"/>
                </a:lnTo>
                <a:lnTo>
                  <a:pt x="33845" y="85356"/>
                </a:lnTo>
                <a:lnTo>
                  <a:pt x="46469" y="83489"/>
                </a:lnTo>
                <a:lnTo>
                  <a:pt x="57235" y="78165"/>
                </a:lnTo>
                <a:lnTo>
                  <a:pt x="62544" y="72428"/>
                </a:lnTo>
                <a:lnTo>
                  <a:pt x="35801" y="72428"/>
                </a:lnTo>
                <a:lnTo>
                  <a:pt x="28409" y="71678"/>
                </a:lnTo>
                <a:lnTo>
                  <a:pt x="22093" y="69451"/>
                </a:lnTo>
                <a:lnTo>
                  <a:pt x="16636" y="65779"/>
                </a:lnTo>
                <a:lnTo>
                  <a:pt x="11823" y="60693"/>
                </a:lnTo>
                <a:close/>
              </a:path>
              <a:path w="83184" h="85725">
                <a:moveTo>
                  <a:pt x="53403" y="0"/>
                </a:moveTo>
                <a:lnTo>
                  <a:pt x="40757" y="1873"/>
                </a:lnTo>
                <a:lnTo>
                  <a:pt x="30168" y="7170"/>
                </a:lnTo>
                <a:lnTo>
                  <a:pt x="22656" y="15403"/>
                </a:lnTo>
                <a:lnTo>
                  <a:pt x="19240" y="26085"/>
                </a:lnTo>
                <a:lnTo>
                  <a:pt x="20120" y="33699"/>
                </a:lnTo>
                <a:lnTo>
                  <a:pt x="23964" y="39625"/>
                </a:lnTo>
                <a:lnTo>
                  <a:pt x="30295" y="44354"/>
                </a:lnTo>
                <a:lnTo>
                  <a:pt x="38633" y="48374"/>
                </a:lnTo>
                <a:lnTo>
                  <a:pt x="50063" y="52997"/>
                </a:lnTo>
                <a:lnTo>
                  <a:pt x="53251" y="55956"/>
                </a:lnTo>
                <a:lnTo>
                  <a:pt x="52209" y="67817"/>
                </a:lnTo>
                <a:lnTo>
                  <a:pt x="45059" y="72428"/>
                </a:lnTo>
                <a:lnTo>
                  <a:pt x="62544" y="72428"/>
                </a:lnTo>
                <a:lnTo>
                  <a:pt x="64977" y="69797"/>
                </a:lnTo>
                <a:lnTo>
                  <a:pt x="68529" y="58800"/>
                </a:lnTo>
                <a:lnTo>
                  <a:pt x="67762" y="51171"/>
                </a:lnTo>
                <a:lnTo>
                  <a:pt x="64166" y="45218"/>
                </a:lnTo>
                <a:lnTo>
                  <a:pt x="58085" y="40484"/>
                </a:lnTo>
                <a:lnTo>
                  <a:pt x="49860" y="36512"/>
                </a:lnTo>
                <a:lnTo>
                  <a:pt x="38303" y="31775"/>
                </a:lnTo>
                <a:lnTo>
                  <a:pt x="34378" y="29171"/>
                </a:lnTo>
                <a:lnTo>
                  <a:pt x="35331" y="18262"/>
                </a:lnTo>
                <a:lnTo>
                  <a:pt x="41490" y="12928"/>
                </a:lnTo>
                <a:lnTo>
                  <a:pt x="82254" y="12928"/>
                </a:lnTo>
                <a:lnTo>
                  <a:pt x="82791" y="12445"/>
                </a:lnTo>
                <a:lnTo>
                  <a:pt x="77556" y="7356"/>
                </a:lnTo>
                <a:lnTo>
                  <a:pt x="70964" y="3427"/>
                </a:lnTo>
                <a:lnTo>
                  <a:pt x="62938" y="896"/>
                </a:lnTo>
                <a:lnTo>
                  <a:pt x="53403" y="0"/>
                </a:lnTo>
                <a:close/>
              </a:path>
              <a:path w="83184" h="85725">
                <a:moveTo>
                  <a:pt x="82254" y="12928"/>
                </a:moveTo>
                <a:lnTo>
                  <a:pt x="59867" y="12928"/>
                </a:lnTo>
                <a:lnTo>
                  <a:pt x="65976" y="16243"/>
                </a:lnTo>
                <a:lnTo>
                  <a:pt x="71704" y="22415"/>
                </a:lnTo>
                <a:lnTo>
                  <a:pt x="82254" y="1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26666" y="4114551"/>
            <a:ext cx="72390" cy="83185"/>
          </a:xfrm>
          <a:custGeom>
            <a:avLst/>
            <a:gdLst/>
            <a:ahLst/>
            <a:cxnLst/>
            <a:rect l="l" t="t" r="r" b="b"/>
            <a:pathLst>
              <a:path w="72390" h="83185">
                <a:moveTo>
                  <a:pt x="41020" y="13512"/>
                </a:moveTo>
                <a:lnTo>
                  <a:pt x="26441" y="13512"/>
                </a:lnTo>
                <a:lnTo>
                  <a:pt x="1625" y="82981"/>
                </a:lnTo>
                <a:lnTo>
                  <a:pt x="16205" y="82981"/>
                </a:lnTo>
                <a:lnTo>
                  <a:pt x="41020" y="13512"/>
                </a:lnTo>
                <a:close/>
              </a:path>
              <a:path w="72390" h="83185">
                <a:moveTo>
                  <a:pt x="72199" y="0"/>
                </a:moveTo>
                <a:lnTo>
                  <a:pt x="4864" y="0"/>
                </a:lnTo>
                <a:lnTo>
                  <a:pt x="0" y="13512"/>
                </a:lnTo>
                <a:lnTo>
                  <a:pt x="67335" y="13512"/>
                </a:lnTo>
                <a:lnTo>
                  <a:pt x="72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80372" y="4114544"/>
            <a:ext cx="90805" cy="83185"/>
          </a:xfrm>
          <a:custGeom>
            <a:avLst/>
            <a:gdLst/>
            <a:ahLst/>
            <a:cxnLst/>
            <a:rect l="l" t="t" r="r" b="b"/>
            <a:pathLst>
              <a:path w="90804" h="83185">
                <a:moveTo>
                  <a:pt x="90474" y="0"/>
                </a:moveTo>
                <a:lnTo>
                  <a:pt x="29540" y="0"/>
                </a:lnTo>
                <a:lnTo>
                  <a:pt x="0" y="82981"/>
                </a:lnTo>
                <a:lnTo>
                  <a:pt x="61518" y="82981"/>
                </a:lnTo>
                <a:lnTo>
                  <a:pt x="66217" y="69938"/>
                </a:lnTo>
                <a:lnTo>
                  <a:pt x="19164" y="69938"/>
                </a:lnTo>
                <a:lnTo>
                  <a:pt x="27038" y="47650"/>
                </a:lnTo>
                <a:lnTo>
                  <a:pt x="68160" y="47650"/>
                </a:lnTo>
                <a:lnTo>
                  <a:pt x="72847" y="34721"/>
                </a:lnTo>
                <a:lnTo>
                  <a:pt x="31724" y="34721"/>
                </a:lnTo>
                <a:lnTo>
                  <a:pt x="39420" y="13030"/>
                </a:lnTo>
                <a:lnTo>
                  <a:pt x="85775" y="13030"/>
                </a:lnTo>
                <a:lnTo>
                  <a:pt x="90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50600" y="4113949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0225" y="0"/>
                </a:moveTo>
                <a:lnTo>
                  <a:pt x="66230" y="0"/>
                </a:lnTo>
                <a:lnTo>
                  <a:pt x="0" y="83578"/>
                </a:lnTo>
                <a:lnTo>
                  <a:pt x="15760" y="83578"/>
                </a:lnTo>
                <a:lnTo>
                  <a:pt x="31394" y="63538"/>
                </a:lnTo>
                <a:lnTo>
                  <a:pt x="85381" y="63538"/>
                </a:lnTo>
                <a:lnTo>
                  <a:pt x="84333" y="50622"/>
                </a:lnTo>
                <a:lnTo>
                  <a:pt x="41414" y="50622"/>
                </a:lnTo>
                <a:lnTo>
                  <a:pt x="67589" y="17081"/>
                </a:lnTo>
                <a:lnTo>
                  <a:pt x="81611" y="17081"/>
                </a:lnTo>
                <a:lnTo>
                  <a:pt x="80225" y="0"/>
                </a:lnTo>
                <a:close/>
              </a:path>
              <a:path w="87629" h="83820">
                <a:moveTo>
                  <a:pt x="85381" y="63538"/>
                </a:moveTo>
                <a:lnTo>
                  <a:pt x="70624" y="63538"/>
                </a:lnTo>
                <a:lnTo>
                  <a:pt x="72072" y="83578"/>
                </a:lnTo>
                <a:lnTo>
                  <a:pt x="87007" y="83578"/>
                </a:lnTo>
                <a:lnTo>
                  <a:pt x="85381" y="63538"/>
                </a:lnTo>
                <a:close/>
              </a:path>
              <a:path w="87629" h="83820">
                <a:moveTo>
                  <a:pt x="81611" y="17081"/>
                </a:moveTo>
                <a:lnTo>
                  <a:pt x="67589" y="17081"/>
                </a:lnTo>
                <a:lnTo>
                  <a:pt x="69977" y="50622"/>
                </a:lnTo>
                <a:lnTo>
                  <a:pt x="84333" y="50622"/>
                </a:lnTo>
                <a:lnTo>
                  <a:pt x="81611" y="17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47331" y="4114544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44234" y="0"/>
                </a:moveTo>
                <a:lnTo>
                  <a:pt x="29540" y="0"/>
                </a:lnTo>
                <a:lnTo>
                  <a:pt x="0" y="82981"/>
                </a:lnTo>
                <a:lnTo>
                  <a:pt x="58191" y="82981"/>
                </a:lnTo>
                <a:lnTo>
                  <a:pt x="63030" y="69697"/>
                </a:lnTo>
                <a:lnTo>
                  <a:pt x="19405" y="69697"/>
                </a:lnTo>
                <a:lnTo>
                  <a:pt x="44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23741" y="4114551"/>
            <a:ext cx="72390" cy="83185"/>
          </a:xfrm>
          <a:custGeom>
            <a:avLst/>
            <a:gdLst/>
            <a:ahLst/>
            <a:cxnLst/>
            <a:rect l="l" t="t" r="r" b="b"/>
            <a:pathLst>
              <a:path w="72390" h="83185">
                <a:moveTo>
                  <a:pt x="41008" y="13512"/>
                </a:moveTo>
                <a:lnTo>
                  <a:pt x="26428" y="13512"/>
                </a:lnTo>
                <a:lnTo>
                  <a:pt x="1638" y="82981"/>
                </a:lnTo>
                <a:lnTo>
                  <a:pt x="16205" y="82981"/>
                </a:lnTo>
                <a:lnTo>
                  <a:pt x="41008" y="13512"/>
                </a:lnTo>
                <a:close/>
              </a:path>
              <a:path w="72390" h="83185">
                <a:moveTo>
                  <a:pt x="72199" y="0"/>
                </a:moveTo>
                <a:lnTo>
                  <a:pt x="4864" y="0"/>
                </a:lnTo>
                <a:lnTo>
                  <a:pt x="0" y="13512"/>
                </a:lnTo>
                <a:lnTo>
                  <a:pt x="67335" y="13512"/>
                </a:lnTo>
                <a:lnTo>
                  <a:pt x="72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77445" y="4114544"/>
            <a:ext cx="98425" cy="83185"/>
          </a:xfrm>
          <a:custGeom>
            <a:avLst/>
            <a:gdLst/>
            <a:ahLst/>
            <a:cxnLst/>
            <a:rect l="l" t="t" r="r" b="b"/>
            <a:pathLst>
              <a:path w="98425" h="83185">
                <a:moveTo>
                  <a:pt x="44234" y="0"/>
                </a:moveTo>
                <a:lnTo>
                  <a:pt x="29540" y="0"/>
                </a:lnTo>
                <a:lnTo>
                  <a:pt x="0" y="82981"/>
                </a:lnTo>
                <a:lnTo>
                  <a:pt x="14693" y="82981"/>
                </a:lnTo>
                <a:lnTo>
                  <a:pt x="27114" y="48006"/>
                </a:lnTo>
                <a:lnTo>
                  <a:pt x="80726" y="48006"/>
                </a:lnTo>
                <a:lnTo>
                  <a:pt x="85531" y="34505"/>
                </a:lnTo>
                <a:lnTo>
                  <a:pt x="31965" y="34505"/>
                </a:lnTo>
                <a:lnTo>
                  <a:pt x="44234" y="0"/>
                </a:lnTo>
                <a:close/>
              </a:path>
              <a:path w="98425" h="83185">
                <a:moveTo>
                  <a:pt x="80726" y="48006"/>
                </a:moveTo>
                <a:lnTo>
                  <a:pt x="66116" y="48006"/>
                </a:lnTo>
                <a:lnTo>
                  <a:pt x="53682" y="82981"/>
                </a:lnTo>
                <a:lnTo>
                  <a:pt x="68275" y="82981"/>
                </a:lnTo>
                <a:lnTo>
                  <a:pt x="80726" y="48006"/>
                </a:lnTo>
                <a:close/>
              </a:path>
              <a:path w="98425" h="83185">
                <a:moveTo>
                  <a:pt x="97815" y="0"/>
                </a:moveTo>
                <a:lnTo>
                  <a:pt x="83223" y="0"/>
                </a:lnTo>
                <a:lnTo>
                  <a:pt x="70980" y="34505"/>
                </a:lnTo>
                <a:lnTo>
                  <a:pt x="85531" y="34505"/>
                </a:lnTo>
                <a:lnTo>
                  <a:pt x="97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20644" y="4235033"/>
            <a:ext cx="100965" cy="92710"/>
          </a:xfrm>
          <a:custGeom>
            <a:avLst/>
            <a:gdLst/>
            <a:ahLst/>
            <a:cxnLst/>
            <a:rect l="l" t="t" r="r" b="b"/>
            <a:pathLst>
              <a:path w="100965" h="92710">
                <a:moveTo>
                  <a:pt x="63309" y="0"/>
                </a:moveTo>
                <a:lnTo>
                  <a:pt x="33121" y="0"/>
                </a:lnTo>
                <a:lnTo>
                  <a:pt x="0" y="92659"/>
                </a:lnTo>
                <a:lnTo>
                  <a:pt x="25806" y="92659"/>
                </a:lnTo>
                <a:lnTo>
                  <a:pt x="35280" y="66052"/>
                </a:lnTo>
                <a:lnTo>
                  <a:pt x="50634" y="66052"/>
                </a:lnTo>
                <a:lnTo>
                  <a:pt x="87744" y="53479"/>
                </a:lnTo>
                <a:lnTo>
                  <a:pt x="93840" y="46062"/>
                </a:lnTo>
                <a:lnTo>
                  <a:pt x="42329" y="46062"/>
                </a:lnTo>
                <a:lnTo>
                  <a:pt x="50952" y="21577"/>
                </a:lnTo>
                <a:lnTo>
                  <a:pt x="100473" y="21577"/>
                </a:lnTo>
                <a:lnTo>
                  <a:pt x="100533" y="20904"/>
                </a:lnTo>
                <a:lnTo>
                  <a:pt x="73691" y="561"/>
                </a:lnTo>
                <a:lnTo>
                  <a:pt x="63309" y="0"/>
                </a:lnTo>
                <a:close/>
              </a:path>
              <a:path w="100965" h="92710">
                <a:moveTo>
                  <a:pt x="100473" y="21577"/>
                </a:moveTo>
                <a:lnTo>
                  <a:pt x="65252" y="21577"/>
                </a:lnTo>
                <a:lnTo>
                  <a:pt x="68999" y="22631"/>
                </a:lnTo>
                <a:lnTo>
                  <a:pt x="72745" y="26733"/>
                </a:lnTo>
                <a:lnTo>
                  <a:pt x="73469" y="29121"/>
                </a:lnTo>
                <a:lnTo>
                  <a:pt x="72936" y="35204"/>
                </a:lnTo>
                <a:lnTo>
                  <a:pt x="71475" y="38252"/>
                </a:lnTo>
                <a:lnTo>
                  <a:pt x="68872" y="40767"/>
                </a:lnTo>
                <a:lnTo>
                  <a:pt x="64998" y="44208"/>
                </a:lnTo>
                <a:lnTo>
                  <a:pt x="59283" y="46062"/>
                </a:lnTo>
                <a:lnTo>
                  <a:pt x="93840" y="46062"/>
                </a:lnTo>
                <a:lnTo>
                  <a:pt x="96110" y="42371"/>
                </a:lnTo>
                <a:lnTo>
                  <a:pt x="98577" y="35807"/>
                </a:lnTo>
                <a:lnTo>
                  <a:pt x="99847" y="28587"/>
                </a:lnTo>
                <a:lnTo>
                  <a:pt x="100473" y="21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20976" y="4233306"/>
            <a:ext cx="100965" cy="96520"/>
          </a:xfrm>
          <a:custGeom>
            <a:avLst/>
            <a:gdLst/>
            <a:ahLst/>
            <a:cxnLst/>
            <a:rect l="l" t="t" r="r" b="b"/>
            <a:pathLst>
              <a:path w="100965" h="96520">
                <a:moveTo>
                  <a:pt x="59842" y="0"/>
                </a:moveTo>
                <a:lnTo>
                  <a:pt x="19519" y="16014"/>
                </a:lnTo>
                <a:lnTo>
                  <a:pt x="0" y="54533"/>
                </a:lnTo>
                <a:lnTo>
                  <a:pt x="1748" y="70974"/>
                </a:lnTo>
                <a:lnTo>
                  <a:pt x="9586" y="84162"/>
                </a:lnTo>
                <a:lnTo>
                  <a:pt x="22776" y="92931"/>
                </a:lnTo>
                <a:lnTo>
                  <a:pt x="40576" y="96113"/>
                </a:lnTo>
                <a:lnTo>
                  <a:pt x="51970" y="94970"/>
                </a:lnTo>
                <a:lnTo>
                  <a:pt x="62604" y="91730"/>
                </a:lnTo>
                <a:lnTo>
                  <a:pt x="72305" y="86678"/>
                </a:lnTo>
                <a:lnTo>
                  <a:pt x="80899" y="80098"/>
                </a:lnTo>
                <a:lnTo>
                  <a:pt x="87272" y="73075"/>
                </a:lnTo>
                <a:lnTo>
                  <a:pt x="44831" y="73075"/>
                </a:lnTo>
                <a:lnTo>
                  <a:pt x="36198" y="71526"/>
                </a:lnTo>
                <a:lnTo>
                  <a:pt x="30186" y="67233"/>
                </a:lnTo>
                <a:lnTo>
                  <a:pt x="26848" y="60731"/>
                </a:lnTo>
                <a:lnTo>
                  <a:pt x="26238" y="52552"/>
                </a:lnTo>
                <a:lnTo>
                  <a:pt x="26924" y="44754"/>
                </a:lnTo>
                <a:lnTo>
                  <a:pt x="31115" y="36283"/>
                </a:lnTo>
                <a:lnTo>
                  <a:pt x="37312" y="30454"/>
                </a:lnTo>
                <a:lnTo>
                  <a:pt x="42214" y="25946"/>
                </a:lnTo>
                <a:lnTo>
                  <a:pt x="48552" y="23037"/>
                </a:lnTo>
                <a:lnTo>
                  <a:pt x="97453" y="23037"/>
                </a:lnTo>
                <a:lnTo>
                  <a:pt x="90827" y="11928"/>
                </a:lnTo>
                <a:lnTo>
                  <a:pt x="77637" y="3178"/>
                </a:lnTo>
                <a:lnTo>
                  <a:pt x="59842" y="0"/>
                </a:lnTo>
                <a:close/>
              </a:path>
              <a:path w="100965" h="96520">
                <a:moveTo>
                  <a:pt x="97453" y="23037"/>
                </a:moveTo>
                <a:lnTo>
                  <a:pt x="55575" y="23037"/>
                </a:lnTo>
                <a:lnTo>
                  <a:pt x="64207" y="24587"/>
                </a:lnTo>
                <a:lnTo>
                  <a:pt x="70219" y="28878"/>
                </a:lnTo>
                <a:lnTo>
                  <a:pt x="73557" y="35376"/>
                </a:lnTo>
                <a:lnTo>
                  <a:pt x="74010" y="41440"/>
                </a:lnTo>
                <a:lnTo>
                  <a:pt x="74062" y="44754"/>
                </a:lnTo>
                <a:lnTo>
                  <a:pt x="73482" y="51358"/>
                </a:lnTo>
                <a:lnTo>
                  <a:pt x="69291" y="59829"/>
                </a:lnTo>
                <a:lnTo>
                  <a:pt x="58204" y="70027"/>
                </a:lnTo>
                <a:lnTo>
                  <a:pt x="51854" y="73075"/>
                </a:lnTo>
                <a:lnTo>
                  <a:pt x="87272" y="73075"/>
                </a:lnTo>
                <a:lnTo>
                  <a:pt x="88444" y="71784"/>
                </a:lnTo>
                <a:lnTo>
                  <a:pt x="94340" y="62355"/>
                </a:lnTo>
                <a:lnTo>
                  <a:pt x="98395" y="52132"/>
                </a:lnTo>
                <a:lnTo>
                  <a:pt x="100418" y="41440"/>
                </a:lnTo>
                <a:lnTo>
                  <a:pt x="98668" y="25074"/>
                </a:lnTo>
                <a:lnTo>
                  <a:pt x="97453" y="23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34540" y="4234766"/>
            <a:ext cx="146685" cy="93980"/>
          </a:xfrm>
          <a:custGeom>
            <a:avLst/>
            <a:gdLst/>
            <a:ahLst/>
            <a:cxnLst/>
            <a:rect l="l" t="t" r="r" b="b"/>
            <a:pathLst>
              <a:path w="146684" h="93979">
                <a:moveTo>
                  <a:pt x="28676" y="266"/>
                </a:moveTo>
                <a:lnTo>
                  <a:pt x="2209" y="266"/>
                </a:lnTo>
                <a:lnTo>
                  <a:pt x="0" y="93599"/>
                </a:lnTo>
                <a:lnTo>
                  <a:pt x="22771" y="93599"/>
                </a:lnTo>
                <a:lnTo>
                  <a:pt x="50636" y="53873"/>
                </a:lnTo>
                <a:lnTo>
                  <a:pt x="25717" y="53873"/>
                </a:lnTo>
                <a:lnTo>
                  <a:pt x="28676" y="266"/>
                </a:lnTo>
                <a:close/>
              </a:path>
              <a:path w="146684" h="93979">
                <a:moveTo>
                  <a:pt x="83831" y="40767"/>
                </a:moveTo>
                <a:lnTo>
                  <a:pt x="59829" y="40767"/>
                </a:lnTo>
                <a:lnTo>
                  <a:pt x="59435" y="93599"/>
                </a:lnTo>
                <a:lnTo>
                  <a:pt x="82473" y="93599"/>
                </a:lnTo>
                <a:lnTo>
                  <a:pt x="109777" y="53873"/>
                </a:lnTo>
                <a:lnTo>
                  <a:pt x="83553" y="53873"/>
                </a:lnTo>
                <a:lnTo>
                  <a:pt x="83831" y="40767"/>
                </a:lnTo>
                <a:close/>
              </a:path>
              <a:path w="146684" h="93979">
                <a:moveTo>
                  <a:pt x="84696" y="0"/>
                </a:moveTo>
                <a:lnTo>
                  <a:pt x="62598" y="0"/>
                </a:lnTo>
                <a:lnTo>
                  <a:pt x="25717" y="53873"/>
                </a:lnTo>
                <a:lnTo>
                  <a:pt x="50636" y="53873"/>
                </a:lnTo>
                <a:lnTo>
                  <a:pt x="59829" y="40767"/>
                </a:lnTo>
                <a:lnTo>
                  <a:pt x="83831" y="40767"/>
                </a:lnTo>
                <a:lnTo>
                  <a:pt x="84696" y="0"/>
                </a:lnTo>
                <a:close/>
              </a:path>
              <a:path w="146684" h="93979">
                <a:moveTo>
                  <a:pt x="146621" y="266"/>
                </a:moveTo>
                <a:lnTo>
                  <a:pt x="118833" y="266"/>
                </a:lnTo>
                <a:lnTo>
                  <a:pt x="83553" y="53873"/>
                </a:lnTo>
                <a:lnTo>
                  <a:pt x="109777" y="53873"/>
                </a:lnTo>
                <a:lnTo>
                  <a:pt x="146621" y="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55222" y="4235033"/>
            <a:ext cx="107314" cy="92710"/>
          </a:xfrm>
          <a:custGeom>
            <a:avLst/>
            <a:gdLst/>
            <a:ahLst/>
            <a:cxnLst/>
            <a:rect l="l" t="t" r="r" b="b"/>
            <a:pathLst>
              <a:path w="107315" h="92710">
                <a:moveTo>
                  <a:pt x="107251" y="0"/>
                </a:moveTo>
                <a:lnTo>
                  <a:pt x="33121" y="0"/>
                </a:lnTo>
                <a:lnTo>
                  <a:pt x="0" y="92659"/>
                </a:lnTo>
                <a:lnTo>
                  <a:pt x="74929" y="92659"/>
                </a:lnTo>
                <a:lnTo>
                  <a:pt x="82651" y="70815"/>
                </a:lnTo>
                <a:lnTo>
                  <a:pt x="33146" y="70815"/>
                </a:lnTo>
                <a:lnTo>
                  <a:pt x="38417" y="55994"/>
                </a:lnTo>
                <a:lnTo>
                  <a:pt x="82626" y="55994"/>
                </a:lnTo>
                <a:lnTo>
                  <a:pt x="89827" y="35864"/>
                </a:lnTo>
                <a:lnTo>
                  <a:pt x="45592" y="35864"/>
                </a:lnTo>
                <a:lnTo>
                  <a:pt x="50685" y="21704"/>
                </a:lnTo>
                <a:lnTo>
                  <a:pt x="99402" y="21704"/>
                </a:lnTo>
                <a:lnTo>
                  <a:pt x="107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44040" y="4235033"/>
            <a:ext cx="105410" cy="92710"/>
          </a:xfrm>
          <a:custGeom>
            <a:avLst/>
            <a:gdLst/>
            <a:ahLst/>
            <a:cxnLst/>
            <a:rect l="l" t="t" r="r" b="b"/>
            <a:pathLst>
              <a:path w="105409" h="92710">
                <a:moveTo>
                  <a:pt x="68084" y="0"/>
                </a:moveTo>
                <a:lnTo>
                  <a:pt x="33134" y="0"/>
                </a:lnTo>
                <a:lnTo>
                  <a:pt x="0" y="92659"/>
                </a:lnTo>
                <a:lnTo>
                  <a:pt x="25806" y="92659"/>
                </a:lnTo>
                <a:lnTo>
                  <a:pt x="35814" y="64592"/>
                </a:lnTo>
                <a:lnTo>
                  <a:pt x="74874" y="64592"/>
                </a:lnTo>
                <a:lnTo>
                  <a:pt x="73685" y="61417"/>
                </a:lnTo>
                <a:lnTo>
                  <a:pt x="83312" y="58775"/>
                </a:lnTo>
                <a:lnTo>
                  <a:pt x="89471" y="54927"/>
                </a:lnTo>
                <a:lnTo>
                  <a:pt x="93802" y="50965"/>
                </a:lnTo>
                <a:lnTo>
                  <a:pt x="100266" y="45148"/>
                </a:lnTo>
                <a:lnTo>
                  <a:pt x="100564" y="44475"/>
                </a:lnTo>
                <a:lnTo>
                  <a:pt x="42875" y="44475"/>
                </a:lnTo>
                <a:lnTo>
                  <a:pt x="50914" y="22098"/>
                </a:lnTo>
                <a:lnTo>
                  <a:pt x="105050" y="22098"/>
                </a:lnTo>
                <a:lnTo>
                  <a:pt x="105130" y="21183"/>
                </a:lnTo>
                <a:lnTo>
                  <a:pt x="78595" y="614"/>
                </a:lnTo>
                <a:lnTo>
                  <a:pt x="68084" y="0"/>
                </a:lnTo>
                <a:close/>
              </a:path>
              <a:path w="105409" h="92710">
                <a:moveTo>
                  <a:pt x="74874" y="64592"/>
                </a:moveTo>
                <a:lnTo>
                  <a:pt x="47193" y="64592"/>
                </a:lnTo>
                <a:lnTo>
                  <a:pt x="57048" y="92659"/>
                </a:lnTo>
                <a:lnTo>
                  <a:pt x="85382" y="92659"/>
                </a:lnTo>
                <a:lnTo>
                  <a:pt x="74874" y="64592"/>
                </a:lnTo>
                <a:close/>
              </a:path>
              <a:path w="105409" h="92710">
                <a:moveTo>
                  <a:pt x="105050" y="22098"/>
                </a:moveTo>
                <a:lnTo>
                  <a:pt x="70370" y="22098"/>
                </a:lnTo>
                <a:lnTo>
                  <a:pt x="73977" y="23291"/>
                </a:lnTo>
                <a:lnTo>
                  <a:pt x="75920" y="25412"/>
                </a:lnTo>
                <a:lnTo>
                  <a:pt x="77495" y="27000"/>
                </a:lnTo>
                <a:lnTo>
                  <a:pt x="78117" y="28981"/>
                </a:lnTo>
                <a:lnTo>
                  <a:pt x="77622" y="34683"/>
                </a:lnTo>
                <a:lnTo>
                  <a:pt x="76187" y="37338"/>
                </a:lnTo>
                <a:lnTo>
                  <a:pt x="70434" y="42633"/>
                </a:lnTo>
                <a:lnTo>
                  <a:pt x="64579" y="44475"/>
                </a:lnTo>
                <a:lnTo>
                  <a:pt x="100564" y="44475"/>
                </a:lnTo>
                <a:lnTo>
                  <a:pt x="103720" y="37338"/>
                </a:lnTo>
                <a:lnTo>
                  <a:pt x="105050" y="22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75164" y="4094346"/>
            <a:ext cx="240029" cy="245110"/>
          </a:xfrm>
          <a:custGeom>
            <a:avLst/>
            <a:gdLst/>
            <a:ahLst/>
            <a:cxnLst/>
            <a:rect l="l" t="t" r="r" b="b"/>
            <a:pathLst>
              <a:path w="240029" h="245110">
                <a:moveTo>
                  <a:pt x="120967" y="0"/>
                </a:moveTo>
                <a:lnTo>
                  <a:pt x="73884" y="9614"/>
                </a:lnTo>
                <a:lnTo>
                  <a:pt x="35432" y="35833"/>
                </a:lnTo>
                <a:lnTo>
                  <a:pt x="9507" y="74720"/>
                </a:lnTo>
                <a:lnTo>
                  <a:pt x="0" y="122339"/>
                </a:lnTo>
                <a:lnTo>
                  <a:pt x="0" y="122516"/>
                </a:lnTo>
                <a:lnTo>
                  <a:pt x="9507" y="170167"/>
                </a:lnTo>
                <a:lnTo>
                  <a:pt x="35432" y="209073"/>
                </a:lnTo>
                <a:lnTo>
                  <a:pt x="73884" y="235302"/>
                </a:lnTo>
                <a:lnTo>
                  <a:pt x="120967" y="244919"/>
                </a:lnTo>
                <a:lnTo>
                  <a:pt x="163178" y="237257"/>
                </a:lnTo>
                <a:lnTo>
                  <a:pt x="198910" y="216120"/>
                </a:lnTo>
                <a:lnTo>
                  <a:pt x="202045" y="212356"/>
                </a:lnTo>
                <a:lnTo>
                  <a:pt x="120967" y="212356"/>
                </a:lnTo>
                <a:lnTo>
                  <a:pt x="86375" y="205293"/>
                </a:lnTo>
                <a:lnTo>
                  <a:pt x="58115" y="186028"/>
                </a:lnTo>
                <a:lnTo>
                  <a:pt x="39046" y="157444"/>
                </a:lnTo>
                <a:lnTo>
                  <a:pt x="32047" y="122516"/>
                </a:lnTo>
                <a:lnTo>
                  <a:pt x="32047" y="122339"/>
                </a:lnTo>
                <a:lnTo>
                  <a:pt x="39046" y="87466"/>
                </a:lnTo>
                <a:lnTo>
                  <a:pt x="58115" y="58904"/>
                </a:lnTo>
                <a:lnTo>
                  <a:pt x="86375" y="39640"/>
                </a:lnTo>
                <a:lnTo>
                  <a:pt x="120967" y="32575"/>
                </a:lnTo>
                <a:lnTo>
                  <a:pt x="202051" y="32575"/>
                </a:lnTo>
                <a:lnTo>
                  <a:pt x="198910" y="28803"/>
                </a:lnTo>
                <a:lnTo>
                  <a:pt x="163178" y="7662"/>
                </a:lnTo>
                <a:lnTo>
                  <a:pt x="120967" y="0"/>
                </a:lnTo>
                <a:close/>
              </a:path>
              <a:path w="240029" h="245110">
                <a:moveTo>
                  <a:pt x="239991" y="144348"/>
                </a:moveTo>
                <a:lnTo>
                  <a:pt x="203263" y="156527"/>
                </a:lnTo>
                <a:lnTo>
                  <a:pt x="190026" y="179041"/>
                </a:lnTo>
                <a:lnTo>
                  <a:pt x="171068" y="196700"/>
                </a:lnTo>
                <a:lnTo>
                  <a:pt x="147635" y="208230"/>
                </a:lnTo>
                <a:lnTo>
                  <a:pt x="120967" y="212356"/>
                </a:lnTo>
                <a:lnTo>
                  <a:pt x="202045" y="212356"/>
                </a:lnTo>
                <a:lnTo>
                  <a:pt x="225426" y="184285"/>
                </a:lnTo>
                <a:lnTo>
                  <a:pt x="239991" y="144525"/>
                </a:lnTo>
                <a:lnTo>
                  <a:pt x="239991" y="144348"/>
                </a:lnTo>
                <a:close/>
              </a:path>
              <a:path w="240029" h="245110">
                <a:moveTo>
                  <a:pt x="202051" y="32575"/>
                </a:moveTo>
                <a:lnTo>
                  <a:pt x="120967" y="32575"/>
                </a:lnTo>
                <a:lnTo>
                  <a:pt x="147635" y="36688"/>
                </a:lnTo>
                <a:lnTo>
                  <a:pt x="171068" y="48191"/>
                </a:lnTo>
                <a:lnTo>
                  <a:pt x="190026" y="65831"/>
                </a:lnTo>
                <a:lnTo>
                  <a:pt x="203263" y="88353"/>
                </a:lnTo>
                <a:lnTo>
                  <a:pt x="239991" y="100609"/>
                </a:lnTo>
                <a:lnTo>
                  <a:pt x="239987" y="100418"/>
                </a:lnTo>
                <a:lnTo>
                  <a:pt x="225426" y="60650"/>
                </a:lnTo>
                <a:lnTo>
                  <a:pt x="202051" y="32575"/>
                </a:lnTo>
                <a:close/>
              </a:path>
              <a:path w="240029" h="245110">
                <a:moveTo>
                  <a:pt x="239987" y="100418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43171" y="4163628"/>
            <a:ext cx="186055" cy="106680"/>
          </a:xfrm>
          <a:custGeom>
            <a:avLst/>
            <a:gdLst/>
            <a:ahLst/>
            <a:cxnLst/>
            <a:rect l="l" t="t" r="r" b="b"/>
            <a:pathLst>
              <a:path w="186054" h="106679">
                <a:moveTo>
                  <a:pt x="710" y="106133"/>
                </a:moveTo>
                <a:lnTo>
                  <a:pt x="152" y="106133"/>
                </a:lnTo>
                <a:lnTo>
                  <a:pt x="0" y="106337"/>
                </a:lnTo>
                <a:lnTo>
                  <a:pt x="710" y="106133"/>
                </a:lnTo>
                <a:close/>
              </a:path>
              <a:path w="186054" h="106679">
                <a:moveTo>
                  <a:pt x="0" y="0"/>
                </a:moveTo>
                <a:lnTo>
                  <a:pt x="152" y="215"/>
                </a:lnTo>
                <a:lnTo>
                  <a:pt x="40759" y="53086"/>
                </a:lnTo>
                <a:lnTo>
                  <a:pt x="40749" y="53251"/>
                </a:lnTo>
                <a:lnTo>
                  <a:pt x="0" y="106184"/>
                </a:lnTo>
                <a:lnTo>
                  <a:pt x="152" y="106133"/>
                </a:lnTo>
                <a:lnTo>
                  <a:pt x="710" y="106133"/>
                </a:lnTo>
                <a:lnTo>
                  <a:pt x="185534" y="53251"/>
                </a:lnTo>
                <a:lnTo>
                  <a:pt x="185242" y="53162"/>
                </a:lnTo>
                <a:lnTo>
                  <a:pt x="185534" y="53086"/>
                </a:lnTo>
                <a:lnTo>
                  <a:pt x="0" y="0"/>
                </a:lnTo>
                <a:close/>
              </a:path>
              <a:path w="186054" h="106679">
                <a:moveTo>
                  <a:pt x="0" y="165"/>
                </a:moveTo>
                <a:lnTo>
                  <a:pt x="152" y="215"/>
                </a:lnTo>
                <a:lnTo>
                  <a:pt x="0" y="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53857" y="4217508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7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49789" y="421623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01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62781" y="4214968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59816" y="2560002"/>
            <a:ext cx="1143000" cy="257810"/>
          </a:xfrm>
          <a:custGeom>
            <a:avLst/>
            <a:gdLst/>
            <a:ahLst/>
            <a:cxnLst/>
            <a:rect l="l" t="t" r="r" b="b"/>
            <a:pathLst>
              <a:path w="1143000" h="257810">
                <a:moveTo>
                  <a:pt x="1143000" y="257378"/>
                </a:moveTo>
                <a:lnTo>
                  <a:pt x="0" y="257378"/>
                </a:lnTo>
                <a:lnTo>
                  <a:pt x="0" y="0"/>
                </a:lnTo>
                <a:lnTo>
                  <a:pt x="1143000" y="0"/>
                </a:lnTo>
                <a:lnTo>
                  <a:pt x="1143000" y="257378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44012" y="2650638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5">
                <a:moveTo>
                  <a:pt x="5549" y="48793"/>
                </a:moveTo>
                <a:lnTo>
                  <a:pt x="0" y="60083"/>
                </a:lnTo>
                <a:lnTo>
                  <a:pt x="3835" y="63449"/>
                </a:lnTo>
                <a:lnTo>
                  <a:pt x="8318" y="66141"/>
                </a:lnTo>
                <a:lnTo>
                  <a:pt x="18618" y="70167"/>
                </a:lnTo>
                <a:lnTo>
                  <a:pt x="23901" y="71170"/>
                </a:lnTo>
                <a:lnTo>
                  <a:pt x="34455" y="71170"/>
                </a:lnTo>
                <a:lnTo>
                  <a:pt x="39027" y="70345"/>
                </a:lnTo>
                <a:lnTo>
                  <a:pt x="47015" y="67043"/>
                </a:lnTo>
                <a:lnTo>
                  <a:pt x="50152" y="64655"/>
                </a:lnTo>
                <a:lnTo>
                  <a:pt x="54109" y="59194"/>
                </a:lnTo>
                <a:lnTo>
                  <a:pt x="25742" y="59194"/>
                </a:lnTo>
                <a:lnTo>
                  <a:pt x="21678" y="58267"/>
                </a:lnTo>
                <a:lnTo>
                  <a:pt x="12966" y="54571"/>
                </a:lnTo>
                <a:lnTo>
                  <a:pt x="9042" y="52031"/>
                </a:lnTo>
                <a:lnTo>
                  <a:pt x="5549" y="48793"/>
                </a:lnTo>
                <a:close/>
              </a:path>
              <a:path w="55879" h="71755">
                <a:moveTo>
                  <a:pt x="34594" y="0"/>
                </a:moveTo>
                <a:lnTo>
                  <a:pt x="24955" y="0"/>
                </a:lnTo>
                <a:lnTo>
                  <a:pt x="20408" y="825"/>
                </a:lnTo>
                <a:lnTo>
                  <a:pt x="12560" y="4114"/>
                </a:lnTo>
                <a:lnTo>
                  <a:pt x="9524" y="6451"/>
                </a:lnTo>
                <a:lnTo>
                  <a:pt x="5232" y="12458"/>
                </a:lnTo>
                <a:lnTo>
                  <a:pt x="4165" y="15976"/>
                </a:lnTo>
                <a:lnTo>
                  <a:pt x="4165" y="24345"/>
                </a:lnTo>
                <a:lnTo>
                  <a:pt x="29870" y="41579"/>
                </a:lnTo>
                <a:lnTo>
                  <a:pt x="32670" y="42494"/>
                </a:lnTo>
                <a:lnTo>
                  <a:pt x="36537" y="44043"/>
                </a:lnTo>
                <a:lnTo>
                  <a:pt x="38163" y="45085"/>
                </a:lnTo>
                <a:lnTo>
                  <a:pt x="40741" y="47663"/>
                </a:lnTo>
                <a:lnTo>
                  <a:pt x="41389" y="49301"/>
                </a:lnTo>
                <a:lnTo>
                  <a:pt x="41389" y="53721"/>
                </a:lnTo>
                <a:lnTo>
                  <a:pt x="40335" y="55651"/>
                </a:lnTo>
                <a:lnTo>
                  <a:pt x="36106" y="58483"/>
                </a:lnTo>
                <a:lnTo>
                  <a:pt x="33197" y="59194"/>
                </a:lnTo>
                <a:lnTo>
                  <a:pt x="54109" y="59194"/>
                </a:lnTo>
                <a:lnTo>
                  <a:pt x="54625" y="58483"/>
                </a:lnTo>
                <a:lnTo>
                  <a:pt x="54734" y="58267"/>
                </a:lnTo>
                <a:lnTo>
                  <a:pt x="55841" y="54711"/>
                </a:lnTo>
                <a:lnTo>
                  <a:pt x="55841" y="46062"/>
                </a:lnTo>
                <a:lnTo>
                  <a:pt x="30098" y="28498"/>
                </a:lnTo>
                <a:lnTo>
                  <a:pt x="27444" y="27597"/>
                </a:lnTo>
                <a:lnTo>
                  <a:pt x="23545" y="25946"/>
                </a:lnTo>
                <a:lnTo>
                  <a:pt x="21932" y="24892"/>
                </a:lnTo>
                <a:lnTo>
                  <a:pt x="19354" y="22326"/>
                </a:lnTo>
                <a:lnTo>
                  <a:pt x="18719" y="20726"/>
                </a:lnTo>
                <a:lnTo>
                  <a:pt x="18719" y="16700"/>
                </a:lnTo>
                <a:lnTo>
                  <a:pt x="19634" y="15036"/>
                </a:lnTo>
                <a:lnTo>
                  <a:pt x="23329" y="12661"/>
                </a:lnTo>
                <a:lnTo>
                  <a:pt x="25844" y="12065"/>
                </a:lnTo>
                <a:lnTo>
                  <a:pt x="52953" y="12065"/>
                </a:lnTo>
                <a:lnTo>
                  <a:pt x="55143" y="7315"/>
                </a:lnTo>
                <a:lnTo>
                  <a:pt x="51714" y="5080"/>
                </a:lnTo>
                <a:lnTo>
                  <a:pt x="47802" y="3302"/>
                </a:lnTo>
                <a:lnTo>
                  <a:pt x="39027" y="647"/>
                </a:lnTo>
                <a:lnTo>
                  <a:pt x="34594" y="0"/>
                </a:lnTo>
                <a:close/>
              </a:path>
              <a:path w="55879" h="71755">
                <a:moveTo>
                  <a:pt x="52953" y="12065"/>
                </a:moveTo>
                <a:lnTo>
                  <a:pt x="31851" y="12065"/>
                </a:lnTo>
                <a:lnTo>
                  <a:pt x="35128" y="12661"/>
                </a:lnTo>
                <a:lnTo>
                  <a:pt x="42595" y="15036"/>
                </a:lnTo>
                <a:lnTo>
                  <a:pt x="46240" y="16725"/>
                </a:lnTo>
                <a:lnTo>
                  <a:pt x="49796" y="18910"/>
                </a:lnTo>
                <a:lnTo>
                  <a:pt x="52953" y="12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04700" y="2651725"/>
            <a:ext cx="57150" cy="69850"/>
          </a:xfrm>
          <a:custGeom>
            <a:avLst/>
            <a:gdLst/>
            <a:ahLst/>
            <a:cxnLst/>
            <a:rect l="l" t="t" r="r" b="b"/>
            <a:pathLst>
              <a:path w="57150" h="69850">
                <a:moveTo>
                  <a:pt x="34950" y="11772"/>
                </a:moveTo>
                <a:lnTo>
                  <a:pt x="21577" y="11772"/>
                </a:lnTo>
                <a:lnTo>
                  <a:pt x="21577" y="69291"/>
                </a:lnTo>
                <a:lnTo>
                  <a:pt x="34950" y="69291"/>
                </a:lnTo>
                <a:lnTo>
                  <a:pt x="34950" y="11772"/>
                </a:lnTo>
                <a:close/>
              </a:path>
              <a:path w="57150" h="69850">
                <a:moveTo>
                  <a:pt x="56527" y="0"/>
                </a:moveTo>
                <a:lnTo>
                  <a:pt x="0" y="0"/>
                </a:lnTo>
                <a:lnTo>
                  <a:pt x="0" y="11772"/>
                </a:lnTo>
                <a:lnTo>
                  <a:pt x="56527" y="11772"/>
                </a:lnTo>
                <a:lnTo>
                  <a:pt x="5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54983" y="2651726"/>
            <a:ext cx="74295" cy="69850"/>
          </a:xfrm>
          <a:custGeom>
            <a:avLst/>
            <a:gdLst/>
            <a:ahLst/>
            <a:cxnLst/>
            <a:rect l="l" t="t" r="r" b="b"/>
            <a:pathLst>
              <a:path w="74295" h="69850">
                <a:moveTo>
                  <a:pt x="44157" y="0"/>
                </a:moveTo>
                <a:lnTo>
                  <a:pt x="30391" y="0"/>
                </a:lnTo>
                <a:lnTo>
                  <a:pt x="0" y="69291"/>
                </a:lnTo>
                <a:lnTo>
                  <a:pt x="13766" y="69291"/>
                </a:lnTo>
                <a:lnTo>
                  <a:pt x="19900" y="54635"/>
                </a:lnTo>
                <a:lnTo>
                  <a:pt x="67810" y="54635"/>
                </a:lnTo>
                <a:lnTo>
                  <a:pt x="62884" y="43256"/>
                </a:lnTo>
                <a:lnTo>
                  <a:pt x="24650" y="43256"/>
                </a:lnTo>
                <a:lnTo>
                  <a:pt x="36918" y="14147"/>
                </a:lnTo>
                <a:lnTo>
                  <a:pt x="50282" y="14147"/>
                </a:lnTo>
                <a:lnTo>
                  <a:pt x="44157" y="0"/>
                </a:lnTo>
                <a:close/>
              </a:path>
              <a:path w="74295" h="69850">
                <a:moveTo>
                  <a:pt x="67810" y="54635"/>
                </a:moveTo>
                <a:lnTo>
                  <a:pt x="53759" y="54635"/>
                </a:lnTo>
                <a:lnTo>
                  <a:pt x="59893" y="69291"/>
                </a:lnTo>
                <a:lnTo>
                  <a:pt x="74155" y="69291"/>
                </a:lnTo>
                <a:lnTo>
                  <a:pt x="67810" y="54635"/>
                </a:lnTo>
                <a:close/>
              </a:path>
              <a:path w="74295" h="69850">
                <a:moveTo>
                  <a:pt x="50282" y="14147"/>
                </a:moveTo>
                <a:lnTo>
                  <a:pt x="36918" y="14147"/>
                </a:lnTo>
                <a:lnTo>
                  <a:pt x="49009" y="43256"/>
                </a:lnTo>
                <a:lnTo>
                  <a:pt x="62884" y="43256"/>
                </a:lnTo>
                <a:lnTo>
                  <a:pt x="50282" y="14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37550" y="2651726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4" h="69850">
                <a:moveTo>
                  <a:pt x="37871" y="0"/>
                </a:moveTo>
                <a:lnTo>
                  <a:pt x="0" y="0"/>
                </a:lnTo>
                <a:lnTo>
                  <a:pt x="0" y="69291"/>
                </a:lnTo>
                <a:lnTo>
                  <a:pt x="13258" y="69291"/>
                </a:lnTo>
                <a:lnTo>
                  <a:pt x="13258" y="48907"/>
                </a:lnTo>
                <a:lnTo>
                  <a:pt x="28905" y="48907"/>
                </a:lnTo>
                <a:lnTo>
                  <a:pt x="31381" y="48806"/>
                </a:lnTo>
                <a:lnTo>
                  <a:pt x="44907" y="48806"/>
                </a:lnTo>
                <a:lnTo>
                  <a:pt x="43256" y="46316"/>
                </a:lnTo>
                <a:lnTo>
                  <a:pt x="47751" y="44411"/>
                </a:lnTo>
                <a:lnTo>
                  <a:pt x="51155" y="41541"/>
                </a:lnTo>
                <a:lnTo>
                  <a:pt x="53797" y="37223"/>
                </a:lnTo>
                <a:lnTo>
                  <a:pt x="13258" y="37223"/>
                </a:lnTo>
                <a:lnTo>
                  <a:pt x="13258" y="11582"/>
                </a:lnTo>
                <a:lnTo>
                  <a:pt x="55069" y="11582"/>
                </a:lnTo>
                <a:lnTo>
                  <a:pt x="54571" y="10388"/>
                </a:lnTo>
                <a:lnTo>
                  <a:pt x="44805" y="2082"/>
                </a:lnTo>
                <a:lnTo>
                  <a:pt x="37871" y="0"/>
                </a:lnTo>
                <a:close/>
              </a:path>
              <a:path w="59054" h="69850">
                <a:moveTo>
                  <a:pt x="44907" y="48806"/>
                </a:moveTo>
                <a:lnTo>
                  <a:pt x="31381" y="48806"/>
                </a:lnTo>
                <a:lnTo>
                  <a:pt x="43357" y="69291"/>
                </a:lnTo>
                <a:lnTo>
                  <a:pt x="58496" y="69291"/>
                </a:lnTo>
                <a:lnTo>
                  <a:pt x="44907" y="48806"/>
                </a:lnTo>
                <a:close/>
              </a:path>
              <a:path w="59054" h="69850">
                <a:moveTo>
                  <a:pt x="55069" y="11582"/>
                </a:moveTo>
                <a:lnTo>
                  <a:pt x="33921" y="11582"/>
                </a:lnTo>
                <a:lnTo>
                  <a:pt x="37744" y="12636"/>
                </a:lnTo>
                <a:lnTo>
                  <a:pt x="43027" y="16865"/>
                </a:lnTo>
                <a:lnTo>
                  <a:pt x="44348" y="20027"/>
                </a:lnTo>
                <a:lnTo>
                  <a:pt x="44348" y="28549"/>
                </a:lnTo>
                <a:lnTo>
                  <a:pt x="43027" y="31775"/>
                </a:lnTo>
                <a:lnTo>
                  <a:pt x="37744" y="36131"/>
                </a:lnTo>
                <a:lnTo>
                  <a:pt x="33921" y="37223"/>
                </a:lnTo>
                <a:lnTo>
                  <a:pt x="53797" y="37223"/>
                </a:lnTo>
                <a:lnTo>
                  <a:pt x="55841" y="33883"/>
                </a:lnTo>
                <a:lnTo>
                  <a:pt x="57022" y="29260"/>
                </a:lnTo>
                <a:lnTo>
                  <a:pt x="57022" y="16268"/>
                </a:lnTo>
                <a:lnTo>
                  <a:pt x="55069" y="11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01395" y="2651725"/>
            <a:ext cx="57150" cy="69850"/>
          </a:xfrm>
          <a:custGeom>
            <a:avLst/>
            <a:gdLst/>
            <a:ahLst/>
            <a:cxnLst/>
            <a:rect l="l" t="t" r="r" b="b"/>
            <a:pathLst>
              <a:path w="57150" h="69850">
                <a:moveTo>
                  <a:pt x="34950" y="11772"/>
                </a:moveTo>
                <a:lnTo>
                  <a:pt x="21577" y="11772"/>
                </a:lnTo>
                <a:lnTo>
                  <a:pt x="21577" y="69291"/>
                </a:lnTo>
                <a:lnTo>
                  <a:pt x="34950" y="69291"/>
                </a:lnTo>
                <a:lnTo>
                  <a:pt x="34950" y="11772"/>
                </a:lnTo>
                <a:close/>
              </a:path>
              <a:path w="57150" h="69850">
                <a:moveTo>
                  <a:pt x="56527" y="0"/>
                </a:moveTo>
                <a:lnTo>
                  <a:pt x="0" y="0"/>
                </a:lnTo>
                <a:lnTo>
                  <a:pt x="0" y="11772"/>
                </a:lnTo>
                <a:lnTo>
                  <a:pt x="56527" y="11772"/>
                </a:lnTo>
                <a:lnTo>
                  <a:pt x="5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85335" y="2650638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5">
                <a:moveTo>
                  <a:pt x="5549" y="48793"/>
                </a:moveTo>
                <a:lnTo>
                  <a:pt x="0" y="60083"/>
                </a:lnTo>
                <a:lnTo>
                  <a:pt x="3835" y="63449"/>
                </a:lnTo>
                <a:lnTo>
                  <a:pt x="8318" y="66141"/>
                </a:lnTo>
                <a:lnTo>
                  <a:pt x="18618" y="70167"/>
                </a:lnTo>
                <a:lnTo>
                  <a:pt x="23901" y="71170"/>
                </a:lnTo>
                <a:lnTo>
                  <a:pt x="34455" y="71170"/>
                </a:lnTo>
                <a:lnTo>
                  <a:pt x="39027" y="70345"/>
                </a:lnTo>
                <a:lnTo>
                  <a:pt x="47015" y="67043"/>
                </a:lnTo>
                <a:lnTo>
                  <a:pt x="50152" y="64655"/>
                </a:lnTo>
                <a:lnTo>
                  <a:pt x="54109" y="59194"/>
                </a:lnTo>
                <a:lnTo>
                  <a:pt x="25742" y="59194"/>
                </a:lnTo>
                <a:lnTo>
                  <a:pt x="21678" y="58267"/>
                </a:lnTo>
                <a:lnTo>
                  <a:pt x="12966" y="54571"/>
                </a:lnTo>
                <a:lnTo>
                  <a:pt x="9042" y="52031"/>
                </a:lnTo>
                <a:lnTo>
                  <a:pt x="5549" y="48793"/>
                </a:lnTo>
                <a:close/>
              </a:path>
              <a:path w="55879" h="71755">
                <a:moveTo>
                  <a:pt x="34594" y="0"/>
                </a:moveTo>
                <a:lnTo>
                  <a:pt x="24955" y="0"/>
                </a:lnTo>
                <a:lnTo>
                  <a:pt x="20408" y="825"/>
                </a:lnTo>
                <a:lnTo>
                  <a:pt x="12560" y="4114"/>
                </a:lnTo>
                <a:lnTo>
                  <a:pt x="9524" y="6451"/>
                </a:lnTo>
                <a:lnTo>
                  <a:pt x="5232" y="12458"/>
                </a:lnTo>
                <a:lnTo>
                  <a:pt x="4165" y="15976"/>
                </a:lnTo>
                <a:lnTo>
                  <a:pt x="4165" y="24345"/>
                </a:lnTo>
                <a:lnTo>
                  <a:pt x="29870" y="41579"/>
                </a:lnTo>
                <a:lnTo>
                  <a:pt x="32670" y="42494"/>
                </a:lnTo>
                <a:lnTo>
                  <a:pt x="36537" y="44043"/>
                </a:lnTo>
                <a:lnTo>
                  <a:pt x="38163" y="45085"/>
                </a:lnTo>
                <a:lnTo>
                  <a:pt x="40741" y="47663"/>
                </a:lnTo>
                <a:lnTo>
                  <a:pt x="41389" y="49301"/>
                </a:lnTo>
                <a:lnTo>
                  <a:pt x="41389" y="53721"/>
                </a:lnTo>
                <a:lnTo>
                  <a:pt x="40335" y="55651"/>
                </a:lnTo>
                <a:lnTo>
                  <a:pt x="36106" y="58483"/>
                </a:lnTo>
                <a:lnTo>
                  <a:pt x="33197" y="59194"/>
                </a:lnTo>
                <a:lnTo>
                  <a:pt x="54109" y="59194"/>
                </a:lnTo>
                <a:lnTo>
                  <a:pt x="54625" y="58483"/>
                </a:lnTo>
                <a:lnTo>
                  <a:pt x="54734" y="58267"/>
                </a:lnTo>
                <a:lnTo>
                  <a:pt x="55841" y="54711"/>
                </a:lnTo>
                <a:lnTo>
                  <a:pt x="55841" y="46062"/>
                </a:lnTo>
                <a:lnTo>
                  <a:pt x="30098" y="28498"/>
                </a:lnTo>
                <a:lnTo>
                  <a:pt x="27444" y="27597"/>
                </a:lnTo>
                <a:lnTo>
                  <a:pt x="23545" y="25946"/>
                </a:lnTo>
                <a:lnTo>
                  <a:pt x="21932" y="24892"/>
                </a:lnTo>
                <a:lnTo>
                  <a:pt x="19354" y="22326"/>
                </a:lnTo>
                <a:lnTo>
                  <a:pt x="18719" y="20726"/>
                </a:lnTo>
                <a:lnTo>
                  <a:pt x="18719" y="16700"/>
                </a:lnTo>
                <a:lnTo>
                  <a:pt x="19634" y="15036"/>
                </a:lnTo>
                <a:lnTo>
                  <a:pt x="23329" y="12661"/>
                </a:lnTo>
                <a:lnTo>
                  <a:pt x="25844" y="12065"/>
                </a:lnTo>
                <a:lnTo>
                  <a:pt x="52953" y="12065"/>
                </a:lnTo>
                <a:lnTo>
                  <a:pt x="55143" y="7315"/>
                </a:lnTo>
                <a:lnTo>
                  <a:pt x="51714" y="5080"/>
                </a:lnTo>
                <a:lnTo>
                  <a:pt x="47802" y="3302"/>
                </a:lnTo>
                <a:lnTo>
                  <a:pt x="39027" y="647"/>
                </a:lnTo>
                <a:lnTo>
                  <a:pt x="34594" y="0"/>
                </a:lnTo>
                <a:close/>
              </a:path>
              <a:path w="55879" h="71755">
                <a:moveTo>
                  <a:pt x="52953" y="12065"/>
                </a:moveTo>
                <a:lnTo>
                  <a:pt x="31851" y="12065"/>
                </a:lnTo>
                <a:lnTo>
                  <a:pt x="35128" y="12661"/>
                </a:lnTo>
                <a:lnTo>
                  <a:pt x="42583" y="15036"/>
                </a:lnTo>
                <a:lnTo>
                  <a:pt x="46240" y="16725"/>
                </a:lnTo>
                <a:lnTo>
                  <a:pt x="49796" y="18910"/>
                </a:lnTo>
                <a:lnTo>
                  <a:pt x="52953" y="12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45137" y="2651725"/>
            <a:ext cx="64769" cy="69850"/>
          </a:xfrm>
          <a:custGeom>
            <a:avLst/>
            <a:gdLst/>
            <a:ahLst/>
            <a:cxnLst/>
            <a:rect l="l" t="t" r="r" b="b"/>
            <a:pathLst>
              <a:path w="64770" h="69850">
                <a:moveTo>
                  <a:pt x="13462" y="0"/>
                </a:moveTo>
                <a:lnTo>
                  <a:pt x="0" y="0"/>
                </a:lnTo>
                <a:lnTo>
                  <a:pt x="25831" y="47117"/>
                </a:lnTo>
                <a:lnTo>
                  <a:pt x="25831" y="69291"/>
                </a:lnTo>
                <a:lnTo>
                  <a:pt x="39103" y="69291"/>
                </a:lnTo>
                <a:lnTo>
                  <a:pt x="39103" y="46621"/>
                </a:lnTo>
                <a:lnTo>
                  <a:pt x="46712" y="32562"/>
                </a:lnTo>
                <a:lnTo>
                  <a:pt x="32359" y="32562"/>
                </a:lnTo>
                <a:lnTo>
                  <a:pt x="13462" y="0"/>
                </a:lnTo>
                <a:close/>
              </a:path>
              <a:path w="64770" h="69850">
                <a:moveTo>
                  <a:pt x="64338" y="0"/>
                </a:moveTo>
                <a:lnTo>
                  <a:pt x="50977" y="0"/>
                </a:lnTo>
                <a:lnTo>
                  <a:pt x="32359" y="32562"/>
                </a:lnTo>
                <a:lnTo>
                  <a:pt x="46712" y="32562"/>
                </a:lnTo>
                <a:lnTo>
                  <a:pt x="64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11746" y="2650638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5">
                <a:moveTo>
                  <a:pt x="5549" y="48793"/>
                </a:moveTo>
                <a:lnTo>
                  <a:pt x="0" y="60083"/>
                </a:lnTo>
                <a:lnTo>
                  <a:pt x="3835" y="63449"/>
                </a:lnTo>
                <a:lnTo>
                  <a:pt x="8318" y="66141"/>
                </a:lnTo>
                <a:lnTo>
                  <a:pt x="18618" y="70167"/>
                </a:lnTo>
                <a:lnTo>
                  <a:pt x="23901" y="71170"/>
                </a:lnTo>
                <a:lnTo>
                  <a:pt x="34455" y="71170"/>
                </a:lnTo>
                <a:lnTo>
                  <a:pt x="39027" y="70345"/>
                </a:lnTo>
                <a:lnTo>
                  <a:pt x="47015" y="67043"/>
                </a:lnTo>
                <a:lnTo>
                  <a:pt x="50152" y="64655"/>
                </a:lnTo>
                <a:lnTo>
                  <a:pt x="54109" y="59194"/>
                </a:lnTo>
                <a:lnTo>
                  <a:pt x="25742" y="59194"/>
                </a:lnTo>
                <a:lnTo>
                  <a:pt x="21678" y="58267"/>
                </a:lnTo>
                <a:lnTo>
                  <a:pt x="12966" y="54571"/>
                </a:lnTo>
                <a:lnTo>
                  <a:pt x="9042" y="52031"/>
                </a:lnTo>
                <a:lnTo>
                  <a:pt x="5549" y="48793"/>
                </a:lnTo>
                <a:close/>
              </a:path>
              <a:path w="55879" h="71755">
                <a:moveTo>
                  <a:pt x="34594" y="0"/>
                </a:moveTo>
                <a:lnTo>
                  <a:pt x="24955" y="0"/>
                </a:lnTo>
                <a:lnTo>
                  <a:pt x="20408" y="825"/>
                </a:lnTo>
                <a:lnTo>
                  <a:pt x="12560" y="4114"/>
                </a:lnTo>
                <a:lnTo>
                  <a:pt x="9524" y="6451"/>
                </a:lnTo>
                <a:lnTo>
                  <a:pt x="5232" y="12458"/>
                </a:lnTo>
                <a:lnTo>
                  <a:pt x="4165" y="15976"/>
                </a:lnTo>
                <a:lnTo>
                  <a:pt x="4165" y="24345"/>
                </a:lnTo>
                <a:lnTo>
                  <a:pt x="29870" y="41579"/>
                </a:lnTo>
                <a:lnTo>
                  <a:pt x="32670" y="42494"/>
                </a:lnTo>
                <a:lnTo>
                  <a:pt x="36537" y="44043"/>
                </a:lnTo>
                <a:lnTo>
                  <a:pt x="38163" y="45085"/>
                </a:lnTo>
                <a:lnTo>
                  <a:pt x="40741" y="47663"/>
                </a:lnTo>
                <a:lnTo>
                  <a:pt x="41389" y="49301"/>
                </a:lnTo>
                <a:lnTo>
                  <a:pt x="41389" y="53721"/>
                </a:lnTo>
                <a:lnTo>
                  <a:pt x="40335" y="55651"/>
                </a:lnTo>
                <a:lnTo>
                  <a:pt x="36106" y="58483"/>
                </a:lnTo>
                <a:lnTo>
                  <a:pt x="33197" y="59194"/>
                </a:lnTo>
                <a:lnTo>
                  <a:pt x="54109" y="59194"/>
                </a:lnTo>
                <a:lnTo>
                  <a:pt x="54625" y="58483"/>
                </a:lnTo>
                <a:lnTo>
                  <a:pt x="54734" y="58267"/>
                </a:lnTo>
                <a:lnTo>
                  <a:pt x="55841" y="54711"/>
                </a:lnTo>
                <a:lnTo>
                  <a:pt x="55841" y="46062"/>
                </a:lnTo>
                <a:lnTo>
                  <a:pt x="30098" y="28498"/>
                </a:lnTo>
                <a:lnTo>
                  <a:pt x="27444" y="27597"/>
                </a:lnTo>
                <a:lnTo>
                  <a:pt x="23545" y="25946"/>
                </a:lnTo>
                <a:lnTo>
                  <a:pt x="21932" y="24892"/>
                </a:lnTo>
                <a:lnTo>
                  <a:pt x="19354" y="22326"/>
                </a:lnTo>
                <a:lnTo>
                  <a:pt x="18719" y="20726"/>
                </a:lnTo>
                <a:lnTo>
                  <a:pt x="18719" y="16700"/>
                </a:lnTo>
                <a:lnTo>
                  <a:pt x="19634" y="15036"/>
                </a:lnTo>
                <a:lnTo>
                  <a:pt x="23329" y="12661"/>
                </a:lnTo>
                <a:lnTo>
                  <a:pt x="25844" y="12065"/>
                </a:lnTo>
                <a:lnTo>
                  <a:pt x="52953" y="12065"/>
                </a:lnTo>
                <a:lnTo>
                  <a:pt x="55143" y="7315"/>
                </a:lnTo>
                <a:lnTo>
                  <a:pt x="51714" y="5080"/>
                </a:lnTo>
                <a:lnTo>
                  <a:pt x="47802" y="3302"/>
                </a:lnTo>
                <a:lnTo>
                  <a:pt x="39027" y="647"/>
                </a:lnTo>
                <a:lnTo>
                  <a:pt x="34594" y="0"/>
                </a:lnTo>
                <a:close/>
              </a:path>
              <a:path w="55879" h="71755">
                <a:moveTo>
                  <a:pt x="52953" y="12065"/>
                </a:moveTo>
                <a:lnTo>
                  <a:pt x="31851" y="12065"/>
                </a:lnTo>
                <a:lnTo>
                  <a:pt x="35128" y="12661"/>
                </a:lnTo>
                <a:lnTo>
                  <a:pt x="42583" y="15036"/>
                </a:lnTo>
                <a:lnTo>
                  <a:pt x="46240" y="16725"/>
                </a:lnTo>
                <a:lnTo>
                  <a:pt x="49796" y="18910"/>
                </a:lnTo>
                <a:lnTo>
                  <a:pt x="52953" y="12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72436" y="2651725"/>
            <a:ext cx="57150" cy="69850"/>
          </a:xfrm>
          <a:custGeom>
            <a:avLst/>
            <a:gdLst/>
            <a:ahLst/>
            <a:cxnLst/>
            <a:rect l="l" t="t" r="r" b="b"/>
            <a:pathLst>
              <a:path w="57150" h="69850">
                <a:moveTo>
                  <a:pt x="34950" y="11772"/>
                </a:moveTo>
                <a:lnTo>
                  <a:pt x="21577" y="11772"/>
                </a:lnTo>
                <a:lnTo>
                  <a:pt x="21577" y="69291"/>
                </a:lnTo>
                <a:lnTo>
                  <a:pt x="34950" y="69291"/>
                </a:lnTo>
                <a:lnTo>
                  <a:pt x="34950" y="11772"/>
                </a:lnTo>
                <a:close/>
              </a:path>
              <a:path w="57150" h="69850">
                <a:moveTo>
                  <a:pt x="56527" y="0"/>
                </a:moveTo>
                <a:lnTo>
                  <a:pt x="0" y="0"/>
                </a:lnTo>
                <a:lnTo>
                  <a:pt x="0" y="11772"/>
                </a:lnTo>
                <a:lnTo>
                  <a:pt x="56527" y="11772"/>
                </a:lnTo>
                <a:lnTo>
                  <a:pt x="5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38363" y="2651725"/>
            <a:ext cx="52069" cy="69850"/>
          </a:xfrm>
          <a:custGeom>
            <a:avLst/>
            <a:gdLst/>
            <a:ahLst/>
            <a:cxnLst/>
            <a:rect l="l" t="t" r="r" b="b"/>
            <a:pathLst>
              <a:path w="52070" h="69850">
                <a:moveTo>
                  <a:pt x="50774" y="0"/>
                </a:moveTo>
                <a:lnTo>
                  <a:pt x="0" y="0"/>
                </a:lnTo>
                <a:lnTo>
                  <a:pt x="0" y="69291"/>
                </a:lnTo>
                <a:lnTo>
                  <a:pt x="51968" y="69291"/>
                </a:lnTo>
                <a:lnTo>
                  <a:pt x="51968" y="57708"/>
                </a:lnTo>
                <a:lnTo>
                  <a:pt x="13258" y="57708"/>
                </a:lnTo>
                <a:lnTo>
                  <a:pt x="13258" y="40284"/>
                </a:lnTo>
                <a:lnTo>
                  <a:pt x="46926" y="40284"/>
                </a:lnTo>
                <a:lnTo>
                  <a:pt x="46926" y="28701"/>
                </a:lnTo>
                <a:lnTo>
                  <a:pt x="13258" y="28701"/>
                </a:lnTo>
                <a:lnTo>
                  <a:pt x="13258" y="11582"/>
                </a:lnTo>
                <a:lnTo>
                  <a:pt x="50774" y="11582"/>
                </a:lnTo>
                <a:lnTo>
                  <a:pt x="50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03797" y="2651725"/>
            <a:ext cx="76200" cy="69850"/>
          </a:xfrm>
          <a:custGeom>
            <a:avLst/>
            <a:gdLst/>
            <a:ahLst/>
            <a:cxnLst/>
            <a:rect l="l" t="t" r="r" b="b"/>
            <a:pathLst>
              <a:path w="76200" h="69850">
                <a:moveTo>
                  <a:pt x="15138" y="0"/>
                </a:moveTo>
                <a:lnTo>
                  <a:pt x="0" y="0"/>
                </a:lnTo>
                <a:lnTo>
                  <a:pt x="0" y="69291"/>
                </a:lnTo>
                <a:lnTo>
                  <a:pt x="12077" y="69291"/>
                </a:lnTo>
                <a:lnTo>
                  <a:pt x="12077" y="19596"/>
                </a:lnTo>
                <a:lnTo>
                  <a:pt x="25223" y="19596"/>
                </a:lnTo>
                <a:lnTo>
                  <a:pt x="15138" y="0"/>
                </a:lnTo>
                <a:close/>
              </a:path>
              <a:path w="76200" h="69850">
                <a:moveTo>
                  <a:pt x="76022" y="19596"/>
                </a:moveTo>
                <a:lnTo>
                  <a:pt x="63842" y="19596"/>
                </a:lnTo>
                <a:lnTo>
                  <a:pt x="63842" y="69291"/>
                </a:lnTo>
                <a:lnTo>
                  <a:pt x="76022" y="69291"/>
                </a:lnTo>
                <a:lnTo>
                  <a:pt x="76022" y="19596"/>
                </a:lnTo>
                <a:close/>
              </a:path>
              <a:path w="76200" h="69850">
                <a:moveTo>
                  <a:pt x="25223" y="19596"/>
                </a:moveTo>
                <a:lnTo>
                  <a:pt x="12077" y="19596"/>
                </a:lnTo>
                <a:lnTo>
                  <a:pt x="33756" y="62166"/>
                </a:lnTo>
                <a:lnTo>
                  <a:pt x="42265" y="62166"/>
                </a:lnTo>
                <a:lnTo>
                  <a:pt x="51148" y="44640"/>
                </a:lnTo>
                <a:lnTo>
                  <a:pt x="38112" y="44640"/>
                </a:lnTo>
                <a:lnTo>
                  <a:pt x="25223" y="19596"/>
                </a:lnTo>
                <a:close/>
              </a:path>
              <a:path w="76200" h="69850">
                <a:moveTo>
                  <a:pt x="76022" y="0"/>
                </a:moveTo>
                <a:lnTo>
                  <a:pt x="60871" y="0"/>
                </a:lnTo>
                <a:lnTo>
                  <a:pt x="38112" y="44640"/>
                </a:lnTo>
                <a:lnTo>
                  <a:pt x="51148" y="44640"/>
                </a:lnTo>
                <a:lnTo>
                  <a:pt x="63842" y="19596"/>
                </a:lnTo>
                <a:lnTo>
                  <a:pt x="76022" y="19596"/>
                </a:lnTo>
                <a:lnTo>
                  <a:pt x="7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41528" y="2613629"/>
            <a:ext cx="147320" cy="150495"/>
          </a:xfrm>
          <a:custGeom>
            <a:avLst/>
            <a:gdLst/>
            <a:ahLst/>
            <a:cxnLst/>
            <a:rect l="l" t="t" r="r" b="b"/>
            <a:pathLst>
              <a:path w="147320" h="150494">
                <a:moveTo>
                  <a:pt x="74142" y="0"/>
                </a:moveTo>
                <a:lnTo>
                  <a:pt x="45284" y="5892"/>
                </a:lnTo>
                <a:lnTo>
                  <a:pt x="21716" y="21961"/>
                </a:lnTo>
                <a:lnTo>
                  <a:pt x="5826" y="45798"/>
                </a:lnTo>
                <a:lnTo>
                  <a:pt x="0" y="74993"/>
                </a:lnTo>
                <a:lnTo>
                  <a:pt x="5826" y="104297"/>
                </a:lnTo>
                <a:lnTo>
                  <a:pt x="21716" y="128138"/>
                </a:lnTo>
                <a:lnTo>
                  <a:pt x="45284" y="144209"/>
                </a:lnTo>
                <a:lnTo>
                  <a:pt x="74142" y="150101"/>
                </a:lnTo>
                <a:lnTo>
                  <a:pt x="100014" y="145407"/>
                </a:lnTo>
                <a:lnTo>
                  <a:pt x="121913" y="132457"/>
                </a:lnTo>
                <a:lnTo>
                  <a:pt x="123825" y="130162"/>
                </a:lnTo>
                <a:lnTo>
                  <a:pt x="74142" y="130162"/>
                </a:lnTo>
                <a:lnTo>
                  <a:pt x="52936" y="125832"/>
                </a:lnTo>
                <a:lnTo>
                  <a:pt x="35615" y="114023"/>
                </a:lnTo>
                <a:lnTo>
                  <a:pt x="23930" y="96504"/>
                </a:lnTo>
                <a:lnTo>
                  <a:pt x="19644" y="75095"/>
                </a:lnTo>
                <a:lnTo>
                  <a:pt x="35615" y="36102"/>
                </a:lnTo>
                <a:lnTo>
                  <a:pt x="74142" y="19964"/>
                </a:lnTo>
                <a:lnTo>
                  <a:pt x="123838" y="19964"/>
                </a:lnTo>
                <a:lnTo>
                  <a:pt x="121913" y="17653"/>
                </a:lnTo>
                <a:lnTo>
                  <a:pt x="100014" y="4696"/>
                </a:lnTo>
                <a:lnTo>
                  <a:pt x="74142" y="0"/>
                </a:lnTo>
                <a:close/>
              </a:path>
              <a:path w="147320" h="150494">
                <a:moveTo>
                  <a:pt x="147091" y="88480"/>
                </a:moveTo>
                <a:lnTo>
                  <a:pt x="124586" y="95935"/>
                </a:lnTo>
                <a:lnTo>
                  <a:pt x="116467" y="109738"/>
                </a:lnTo>
                <a:lnTo>
                  <a:pt x="104846" y="120564"/>
                </a:lnTo>
                <a:lnTo>
                  <a:pt x="90484" y="127632"/>
                </a:lnTo>
                <a:lnTo>
                  <a:pt x="74142" y="130162"/>
                </a:lnTo>
                <a:lnTo>
                  <a:pt x="123825" y="130162"/>
                </a:lnTo>
                <a:lnTo>
                  <a:pt x="138164" y="112950"/>
                </a:lnTo>
                <a:lnTo>
                  <a:pt x="147091" y="88582"/>
                </a:lnTo>
                <a:close/>
              </a:path>
              <a:path w="147320" h="150494">
                <a:moveTo>
                  <a:pt x="123838" y="19964"/>
                </a:moveTo>
                <a:lnTo>
                  <a:pt x="74142" y="19964"/>
                </a:lnTo>
                <a:lnTo>
                  <a:pt x="90484" y="22484"/>
                </a:lnTo>
                <a:lnTo>
                  <a:pt x="104846" y="29533"/>
                </a:lnTo>
                <a:lnTo>
                  <a:pt x="116467" y="40345"/>
                </a:lnTo>
                <a:lnTo>
                  <a:pt x="124586" y="54152"/>
                </a:lnTo>
                <a:lnTo>
                  <a:pt x="147091" y="61658"/>
                </a:lnTo>
                <a:lnTo>
                  <a:pt x="138164" y="37172"/>
                </a:lnTo>
                <a:lnTo>
                  <a:pt x="123838" y="19964"/>
                </a:lnTo>
                <a:close/>
              </a:path>
              <a:path w="147320" h="150494">
                <a:moveTo>
                  <a:pt x="147086" y="6154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83202" y="2656091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5">
                <a:moveTo>
                  <a:pt x="399" y="65062"/>
                </a:moveTo>
                <a:lnTo>
                  <a:pt x="101" y="65062"/>
                </a:lnTo>
                <a:lnTo>
                  <a:pt x="399" y="65062"/>
                </a:lnTo>
                <a:close/>
              </a:path>
              <a:path w="114300" h="65405">
                <a:moveTo>
                  <a:pt x="0" y="0"/>
                </a:moveTo>
                <a:lnTo>
                  <a:pt x="101" y="139"/>
                </a:lnTo>
                <a:lnTo>
                  <a:pt x="24979" y="32537"/>
                </a:lnTo>
                <a:lnTo>
                  <a:pt x="0" y="65087"/>
                </a:lnTo>
                <a:lnTo>
                  <a:pt x="399" y="65062"/>
                </a:lnTo>
                <a:lnTo>
                  <a:pt x="113715" y="32639"/>
                </a:lnTo>
                <a:lnTo>
                  <a:pt x="113537" y="32588"/>
                </a:lnTo>
                <a:lnTo>
                  <a:pt x="113715" y="32537"/>
                </a:lnTo>
                <a:lnTo>
                  <a:pt x="0" y="0"/>
                </a:lnTo>
                <a:close/>
              </a:path>
              <a:path w="114300" h="65405">
                <a:moveTo>
                  <a:pt x="0" y="101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74575" y="3056864"/>
            <a:ext cx="65405" cy="73660"/>
          </a:xfrm>
          <a:custGeom>
            <a:avLst/>
            <a:gdLst/>
            <a:ahLst/>
            <a:cxnLst/>
            <a:rect l="l" t="t" r="r" b="b"/>
            <a:pathLst>
              <a:path w="65404" h="73660">
                <a:moveTo>
                  <a:pt x="42672" y="0"/>
                </a:moveTo>
                <a:lnTo>
                  <a:pt x="30619" y="0"/>
                </a:lnTo>
                <a:lnTo>
                  <a:pt x="24269" y="1600"/>
                </a:lnTo>
                <a:lnTo>
                  <a:pt x="12814" y="7962"/>
                </a:lnTo>
                <a:lnTo>
                  <a:pt x="8293" y="12318"/>
                </a:lnTo>
                <a:lnTo>
                  <a:pt x="1651" y="23431"/>
                </a:lnTo>
                <a:lnTo>
                  <a:pt x="0" y="29603"/>
                </a:lnTo>
                <a:lnTo>
                  <a:pt x="0" y="43141"/>
                </a:lnTo>
                <a:lnTo>
                  <a:pt x="30251" y="73050"/>
                </a:lnTo>
                <a:lnTo>
                  <a:pt x="42164" y="73050"/>
                </a:lnTo>
                <a:lnTo>
                  <a:pt x="47167" y="71945"/>
                </a:lnTo>
                <a:lnTo>
                  <a:pt x="57061" y="67551"/>
                </a:lnTo>
                <a:lnTo>
                  <a:pt x="61404" y="64554"/>
                </a:lnTo>
                <a:lnTo>
                  <a:pt x="65125" y="60756"/>
                </a:lnTo>
                <a:lnTo>
                  <a:pt x="64669" y="60248"/>
                </a:lnTo>
                <a:lnTo>
                  <a:pt x="33388" y="60248"/>
                </a:lnTo>
                <a:lnTo>
                  <a:pt x="29362" y="59181"/>
                </a:lnTo>
                <a:lnTo>
                  <a:pt x="22047" y="54914"/>
                </a:lnTo>
                <a:lnTo>
                  <a:pt x="19164" y="51993"/>
                </a:lnTo>
                <a:lnTo>
                  <a:pt x="14973" y="44615"/>
                </a:lnTo>
                <a:lnTo>
                  <a:pt x="13919" y="40576"/>
                </a:lnTo>
                <a:lnTo>
                  <a:pt x="13919" y="31775"/>
                </a:lnTo>
                <a:lnTo>
                  <a:pt x="33388" y="12191"/>
                </a:lnTo>
                <a:lnTo>
                  <a:pt x="64457" y="12191"/>
                </a:lnTo>
                <a:lnTo>
                  <a:pt x="65024" y="11480"/>
                </a:lnTo>
                <a:lnTo>
                  <a:pt x="61569" y="7886"/>
                </a:lnTo>
                <a:lnTo>
                  <a:pt x="57404" y="5079"/>
                </a:lnTo>
                <a:lnTo>
                  <a:pt x="47650" y="1015"/>
                </a:lnTo>
                <a:lnTo>
                  <a:pt x="42672" y="0"/>
                </a:lnTo>
                <a:close/>
              </a:path>
              <a:path w="65404" h="73660">
                <a:moveTo>
                  <a:pt x="57099" y="51815"/>
                </a:moveTo>
                <a:lnTo>
                  <a:pt x="54457" y="54457"/>
                </a:lnTo>
                <a:lnTo>
                  <a:pt x="51422" y="56527"/>
                </a:lnTo>
                <a:lnTo>
                  <a:pt x="44589" y="59499"/>
                </a:lnTo>
                <a:lnTo>
                  <a:pt x="41186" y="60248"/>
                </a:lnTo>
                <a:lnTo>
                  <a:pt x="64669" y="60248"/>
                </a:lnTo>
                <a:lnTo>
                  <a:pt x="57099" y="51815"/>
                </a:lnTo>
                <a:close/>
              </a:path>
              <a:path w="65404" h="73660">
                <a:moveTo>
                  <a:pt x="64457" y="12191"/>
                </a:moveTo>
                <a:lnTo>
                  <a:pt x="41313" y="12191"/>
                </a:lnTo>
                <a:lnTo>
                  <a:pt x="44780" y="13004"/>
                </a:lnTo>
                <a:lnTo>
                  <a:pt x="51625" y="16255"/>
                </a:lnTo>
                <a:lnTo>
                  <a:pt x="54584" y="18529"/>
                </a:lnTo>
                <a:lnTo>
                  <a:pt x="57099" y="21437"/>
                </a:lnTo>
                <a:lnTo>
                  <a:pt x="6445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50874" y="3057779"/>
            <a:ext cx="44450" cy="71120"/>
          </a:xfrm>
          <a:custGeom>
            <a:avLst/>
            <a:gdLst/>
            <a:ahLst/>
            <a:cxnLst/>
            <a:rect l="l" t="t" r="r" b="b"/>
            <a:pathLst>
              <a:path w="44450" h="71119">
                <a:moveTo>
                  <a:pt x="13614" y="0"/>
                </a:moveTo>
                <a:lnTo>
                  <a:pt x="0" y="0"/>
                </a:lnTo>
                <a:lnTo>
                  <a:pt x="0" y="71120"/>
                </a:lnTo>
                <a:lnTo>
                  <a:pt x="44297" y="71120"/>
                </a:lnTo>
                <a:lnTo>
                  <a:pt x="44297" y="58826"/>
                </a:lnTo>
                <a:lnTo>
                  <a:pt x="13614" y="58826"/>
                </a:lnTo>
                <a:lnTo>
                  <a:pt x="13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12648" y="305777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13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36929" y="3057779"/>
            <a:ext cx="78105" cy="71120"/>
          </a:xfrm>
          <a:custGeom>
            <a:avLst/>
            <a:gdLst/>
            <a:ahLst/>
            <a:cxnLst/>
            <a:rect l="l" t="t" r="r" b="b"/>
            <a:pathLst>
              <a:path w="78104" h="71119">
                <a:moveTo>
                  <a:pt x="15544" y="0"/>
                </a:moveTo>
                <a:lnTo>
                  <a:pt x="0" y="0"/>
                </a:lnTo>
                <a:lnTo>
                  <a:pt x="0" y="71120"/>
                </a:lnTo>
                <a:lnTo>
                  <a:pt x="12395" y="71120"/>
                </a:lnTo>
                <a:lnTo>
                  <a:pt x="12395" y="20116"/>
                </a:lnTo>
                <a:lnTo>
                  <a:pt x="25896" y="20116"/>
                </a:lnTo>
                <a:lnTo>
                  <a:pt x="15544" y="0"/>
                </a:lnTo>
                <a:close/>
              </a:path>
              <a:path w="78104" h="71119">
                <a:moveTo>
                  <a:pt x="78028" y="20116"/>
                </a:moveTo>
                <a:lnTo>
                  <a:pt x="65532" y="20116"/>
                </a:lnTo>
                <a:lnTo>
                  <a:pt x="65532" y="71120"/>
                </a:lnTo>
                <a:lnTo>
                  <a:pt x="78028" y="71120"/>
                </a:lnTo>
                <a:lnTo>
                  <a:pt x="78028" y="20116"/>
                </a:lnTo>
                <a:close/>
              </a:path>
              <a:path w="78104" h="71119">
                <a:moveTo>
                  <a:pt x="25896" y="20116"/>
                </a:moveTo>
                <a:lnTo>
                  <a:pt x="12395" y="20116"/>
                </a:lnTo>
                <a:lnTo>
                  <a:pt x="34645" y="63792"/>
                </a:lnTo>
                <a:lnTo>
                  <a:pt x="43383" y="63792"/>
                </a:lnTo>
                <a:lnTo>
                  <a:pt x="52502" y="45808"/>
                </a:lnTo>
                <a:lnTo>
                  <a:pt x="39116" y="45808"/>
                </a:lnTo>
                <a:lnTo>
                  <a:pt x="25896" y="20116"/>
                </a:lnTo>
                <a:close/>
              </a:path>
              <a:path w="78104" h="71119">
                <a:moveTo>
                  <a:pt x="78028" y="0"/>
                </a:moveTo>
                <a:lnTo>
                  <a:pt x="62484" y="0"/>
                </a:lnTo>
                <a:lnTo>
                  <a:pt x="39116" y="45808"/>
                </a:lnTo>
                <a:lnTo>
                  <a:pt x="52502" y="45808"/>
                </a:lnTo>
                <a:lnTo>
                  <a:pt x="65532" y="20116"/>
                </a:lnTo>
                <a:lnTo>
                  <a:pt x="78028" y="20116"/>
                </a:lnTo>
                <a:lnTo>
                  <a:pt x="78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23594" y="3057774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45313" y="0"/>
                </a:moveTo>
                <a:lnTo>
                  <a:pt x="31191" y="0"/>
                </a:lnTo>
                <a:lnTo>
                  <a:pt x="0" y="71119"/>
                </a:lnTo>
                <a:lnTo>
                  <a:pt x="14122" y="71119"/>
                </a:lnTo>
                <a:lnTo>
                  <a:pt x="20421" y="56083"/>
                </a:lnTo>
                <a:lnTo>
                  <a:pt x="69589" y="56083"/>
                </a:lnTo>
                <a:lnTo>
                  <a:pt x="64532" y="44399"/>
                </a:lnTo>
                <a:lnTo>
                  <a:pt x="25298" y="44399"/>
                </a:lnTo>
                <a:lnTo>
                  <a:pt x="37896" y="14528"/>
                </a:lnTo>
                <a:lnTo>
                  <a:pt x="51602" y="14528"/>
                </a:lnTo>
                <a:lnTo>
                  <a:pt x="45313" y="0"/>
                </a:lnTo>
                <a:close/>
              </a:path>
              <a:path w="76200" h="71119">
                <a:moveTo>
                  <a:pt x="69589" y="56083"/>
                </a:moveTo>
                <a:lnTo>
                  <a:pt x="55168" y="56083"/>
                </a:lnTo>
                <a:lnTo>
                  <a:pt x="61468" y="71119"/>
                </a:lnTo>
                <a:lnTo>
                  <a:pt x="76098" y="71119"/>
                </a:lnTo>
                <a:lnTo>
                  <a:pt x="69589" y="56083"/>
                </a:lnTo>
                <a:close/>
              </a:path>
              <a:path w="76200" h="71119">
                <a:moveTo>
                  <a:pt x="51602" y="14528"/>
                </a:moveTo>
                <a:lnTo>
                  <a:pt x="37896" y="14528"/>
                </a:lnTo>
                <a:lnTo>
                  <a:pt x="50292" y="44399"/>
                </a:lnTo>
                <a:lnTo>
                  <a:pt x="64532" y="44399"/>
                </a:lnTo>
                <a:lnTo>
                  <a:pt x="51602" y="14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3186" y="3057779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20" h="71119">
                <a:moveTo>
                  <a:pt x="35864" y="12090"/>
                </a:moveTo>
                <a:lnTo>
                  <a:pt x="22148" y="12090"/>
                </a:lnTo>
                <a:lnTo>
                  <a:pt x="22148" y="71120"/>
                </a:lnTo>
                <a:lnTo>
                  <a:pt x="35864" y="71120"/>
                </a:lnTo>
                <a:lnTo>
                  <a:pt x="35864" y="12090"/>
                </a:lnTo>
                <a:close/>
              </a:path>
              <a:path w="58420" h="71119">
                <a:moveTo>
                  <a:pt x="58013" y="0"/>
                </a:moveTo>
                <a:lnTo>
                  <a:pt x="0" y="0"/>
                </a:lnTo>
                <a:lnTo>
                  <a:pt x="0" y="12090"/>
                </a:lnTo>
                <a:lnTo>
                  <a:pt x="58013" y="12090"/>
                </a:lnTo>
                <a:lnTo>
                  <a:pt x="5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60851" y="3057779"/>
            <a:ext cx="53340" cy="71120"/>
          </a:xfrm>
          <a:custGeom>
            <a:avLst/>
            <a:gdLst/>
            <a:ahLst/>
            <a:cxnLst/>
            <a:rect l="l" t="t" r="r" b="b"/>
            <a:pathLst>
              <a:path w="53340" h="71119">
                <a:moveTo>
                  <a:pt x="52120" y="0"/>
                </a:moveTo>
                <a:lnTo>
                  <a:pt x="0" y="0"/>
                </a:lnTo>
                <a:lnTo>
                  <a:pt x="0" y="71120"/>
                </a:lnTo>
                <a:lnTo>
                  <a:pt x="53340" y="71120"/>
                </a:lnTo>
                <a:lnTo>
                  <a:pt x="53340" y="59232"/>
                </a:lnTo>
                <a:lnTo>
                  <a:pt x="13614" y="59232"/>
                </a:lnTo>
                <a:lnTo>
                  <a:pt x="13614" y="41351"/>
                </a:lnTo>
                <a:lnTo>
                  <a:pt x="48158" y="41351"/>
                </a:lnTo>
                <a:lnTo>
                  <a:pt x="48158" y="29463"/>
                </a:lnTo>
                <a:lnTo>
                  <a:pt x="13614" y="29463"/>
                </a:lnTo>
                <a:lnTo>
                  <a:pt x="13614" y="11887"/>
                </a:lnTo>
                <a:lnTo>
                  <a:pt x="52120" y="11887"/>
                </a:lnTo>
                <a:lnTo>
                  <a:pt x="5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47314" y="3056864"/>
            <a:ext cx="65405" cy="73660"/>
          </a:xfrm>
          <a:custGeom>
            <a:avLst/>
            <a:gdLst/>
            <a:ahLst/>
            <a:cxnLst/>
            <a:rect l="l" t="t" r="r" b="b"/>
            <a:pathLst>
              <a:path w="65404" h="73660">
                <a:moveTo>
                  <a:pt x="42672" y="0"/>
                </a:moveTo>
                <a:lnTo>
                  <a:pt x="30619" y="0"/>
                </a:lnTo>
                <a:lnTo>
                  <a:pt x="24269" y="1600"/>
                </a:lnTo>
                <a:lnTo>
                  <a:pt x="12814" y="7962"/>
                </a:lnTo>
                <a:lnTo>
                  <a:pt x="8293" y="12318"/>
                </a:lnTo>
                <a:lnTo>
                  <a:pt x="1663" y="23431"/>
                </a:lnTo>
                <a:lnTo>
                  <a:pt x="0" y="29603"/>
                </a:lnTo>
                <a:lnTo>
                  <a:pt x="0" y="43141"/>
                </a:lnTo>
                <a:lnTo>
                  <a:pt x="30251" y="73050"/>
                </a:lnTo>
                <a:lnTo>
                  <a:pt x="42164" y="73050"/>
                </a:lnTo>
                <a:lnTo>
                  <a:pt x="47180" y="71945"/>
                </a:lnTo>
                <a:lnTo>
                  <a:pt x="57061" y="67551"/>
                </a:lnTo>
                <a:lnTo>
                  <a:pt x="61404" y="64554"/>
                </a:lnTo>
                <a:lnTo>
                  <a:pt x="65125" y="60756"/>
                </a:lnTo>
                <a:lnTo>
                  <a:pt x="64669" y="60248"/>
                </a:lnTo>
                <a:lnTo>
                  <a:pt x="33388" y="60248"/>
                </a:lnTo>
                <a:lnTo>
                  <a:pt x="29362" y="59181"/>
                </a:lnTo>
                <a:lnTo>
                  <a:pt x="22047" y="54914"/>
                </a:lnTo>
                <a:lnTo>
                  <a:pt x="19164" y="51993"/>
                </a:lnTo>
                <a:lnTo>
                  <a:pt x="14973" y="44615"/>
                </a:lnTo>
                <a:lnTo>
                  <a:pt x="13919" y="40576"/>
                </a:lnTo>
                <a:lnTo>
                  <a:pt x="13919" y="31775"/>
                </a:lnTo>
                <a:lnTo>
                  <a:pt x="33388" y="12191"/>
                </a:lnTo>
                <a:lnTo>
                  <a:pt x="64457" y="12191"/>
                </a:lnTo>
                <a:lnTo>
                  <a:pt x="65024" y="11480"/>
                </a:lnTo>
                <a:lnTo>
                  <a:pt x="61569" y="7886"/>
                </a:lnTo>
                <a:lnTo>
                  <a:pt x="57404" y="5079"/>
                </a:lnTo>
                <a:lnTo>
                  <a:pt x="47650" y="1015"/>
                </a:lnTo>
                <a:lnTo>
                  <a:pt x="42672" y="0"/>
                </a:lnTo>
                <a:close/>
              </a:path>
              <a:path w="65404" h="73660">
                <a:moveTo>
                  <a:pt x="57099" y="51815"/>
                </a:moveTo>
                <a:lnTo>
                  <a:pt x="54457" y="54457"/>
                </a:lnTo>
                <a:lnTo>
                  <a:pt x="51435" y="56527"/>
                </a:lnTo>
                <a:lnTo>
                  <a:pt x="44589" y="59499"/>
                </a:lnTo>
                <a:lnTo>
                  <a:pt x="41186" y="60248"/>
                </a:lnTo>
                <a:lnTo>
                  <a:pt x="64669" y="60248"/>
                </a:lnTo>
                <a:lnTo>
                  <a:pt x="57099" y="51815"/>
                </a:lnTo>
                <a:close/>
              </a:path>
              <a:path w="65404" h="73660">
                <a:moveTo>
                  <a:pt x="64457" y="12191"/>
                </a:moveTo>
                <a:lnTo>
                  <a:pt x="41325" y="12191"/>
                </a:lnTo>
                <a:lnTo>
                  <a:pt x="44792" y="13004"/>
                </a:lnTo>
                <a:lnTo>
                  <a:pt x="51638" y="16255"/>
                </a:lnTo>
                <a:lnTo>
                  <a:pt x="54597" y="18529"/>
                </a:lnTo>
                <a:lnTo>
                  <a:pt x="57099" y="21437"/>
                </a:lnTo>
                <a:lnTo>
                  <a:pt x="6445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16609" y="3056860"/>
            <a:ext cx="76200" cy="73660"/>
          </a:xfrm>
          <a:custGeom>
            <a:avLst/>
            <a:gdLst/>
            <a:ahLst/>
            <a:cxnLst/>
            <a:rect l="l" t="t" r="r" b="b"/>
            <a:pathLst>
              <a:path w="76200" h="73660">
                <a:moveTo>
                  <a:pt x="44945" y="0"/>
                </a:moveTo>
                <a:lnTo>
                  <a:pt x="30848" y="0"/>
                </a:lnTo>
                <a:lnTo>
                  <a:pt x="24434" y="1600"/>
                </a:lnTo>
                <a:lnTo>
                  <a:pt x="12852" y="7962"/>
                </a:lnTo>
                <a:lnTo>
                  <a:pt x="8293" y="12331"/>
                </a:lnTo>
                <a:lnTo>
                  <a:pt x="1650" y="23444"/>
                </a:lnTo>
                <a:lnTo>
                  <a:pt x="0" y="29603"/>
                </a:lnTo>
                <a:lnTo>
                  <a:pt x="0" y="43141"/>
                </a:lnTo>
                <a:lnTo>
                  <a:pt x="30848" y="73050"/>
                </a:lnTo>
                <a:lnTo>
                  <a:pt x="44945" y="73050"/>
                </a:lnTo>
                <a:lnTo>
                  <a:pt x="51358" y="71424"/>
                </a:lnTo>
                <a:lnTo>
                  <a:pt x="62941" y="64922"/>
                </a:lnTo>
                <a:lnTo>
                  <a:pt x="67226" y="60756"/>
                </a:lnTo>
                <a:lnTo>
                  <a:pt x="33769" y="60756"/>
                </a:lnTo>
                <a:lnTo>
                  <a:pt x="29756" y="59677"/>
                </a:lnTo>
                <a:lnTo>
                  <a:pt x="22364" y="55333"/>
                </a:lnTo>
                <a:lnTo>
                  <a:pt x="19418" y="52400"/>
                </a:lnTo>
                <a:lnTo>
                  <a:pt x="15024" y="44945"/>
                </a:lnTo>
                <a:lnTo>
                  <a:pt x="13919" y="40843"/>
                </a:lnTo>
                <a:lnTo>
                  <a:pt x="13919" y="31902"/>
                </a:lnTo>
                <a:lnTo>
                  <a:pt x="33769" y="12192"/>
                </a:lnTo>
                <a:lnTo>
                  <a:pt x="67342" y="12192"/>
                </a:lnTo>
                <a:lnTo>
                  <a:pt x="62941" y="7962"/>
                </a:lnTo>
                <a:lnTo>
                  <a:pt x="51358" y="1600"/>
                </a:lnTo>
                <a:lnTo>
                  <a:pt x="44945" y="0"/>
                </a:lnTo>
                <a:close/>
              </a:path>
              <a:path w="76200" h="73660">
                <a:moveTo>
                  <a:pt x="67342" y="12192"/>
                </a:moveTo>
                <a:lnTo>
                  <a:pt x="42367" y="12192"/>
                </a:lnTo>
                <a:lnTo>
                  <a:pt x="46329" y="13258"/>
                </a:lnTo>
                <a:lnTo>
                  <a:pt x="53644" y="17526"/>
                </a:lnTo>
                <a:lnTo>
                  <a:pt x="56540" y="20434"/>
                </a:lnTo>
                <a:lnTo>
                  <a:pt x="60807" y="27813"/>
                </a:lnTo>
                <a:lnTo>
                  <a:pt x="61874" y="31902"/>
                </a:lnTo>
                <a:lnTo>
                  <a:pt x="61874" y="40843"/>
                </a:lnTo>
                <a:lnTo>
                  <a:pt x="42367" y="60756"/>
                </a:lnTo>
                <a:lnTo>
                  <a:pt x="67226" y="60756"/>
                </a:lnTo>
                <a:lnTo>
                  <a:pt x="67487" y="60502"/>
                </a:lnTo>
                <a:lnTo>
                  <a:pt x="74129" y="49326"/>
                </a:lnTo>
                <a:lnTo>
                  <a:pt x="75793" y="43141"/>
                </a:lnTo>
                <a:lnTo>
                  <a:pt x="75793" y="29603"/>
                </a:lnTo>
                <a:lnTo>
                  <a:pt x="74129" y="23444"/>
                </a:lnTo>
                <a:lnTo>
                  <a:pt x="67487" y="12331"/>
                </a:lnTo>
                <a:lnTo>
                  <a:pt x="6734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04381" y="3057779"/>
            <a:ext cx="62865" cy="71120"/>
          </a:xfrm>
          <a:custGeom>
            <a:avLst/>
            <a:gdLst/>
            <a:ahLst/>
            <a:cxnLst/>
            <a:rect l="l" t="t" r="r" b="b"/>
            <a:pathLst>
              <a:path w="62865" h="71119">
                <a:moveTo>
                  <a:pt x="12903" y="0"/>
                </a:moveTo>
                <a:lnTo>
                  <a:pt x="0" y="0"/>
                </a:lnTo>
                <a:lnTo>
                  <a:pt x="0" y="71120"/>
                </a:lnTo>
                <a:lnTo>
                  <a:pt x="13309" y="71120"/>
                </a:lnTo>
                <a:lnTo>
                  <a:pt x="13309" y="22148"/>
                </a:lnTo>
                <a:lnTo>
                  <a:pt x="29457" y="22148"/>
                </a:lnTo>
                <a:lnTo>
                  <a:pt x="12903" y="0"/>
                </a:lnTo>
                <a:close/>
              </a:path>
              <a:path w="62865" h="71119">
                <a:moveTo>
                  <a:pt x="29457" y="22148"/>
                </a:moveTo>
                <a:lnTo>
                  <a:pt x="13309" y="22148"/>
                </a:lnTo>
                <a:lnTo>
                  <a:pt x="49885" y="71120"/>
                </a:lnTo>
                <a:lnTo>
                  <a:pt x="62788" y="71120"/>
                </a:lnTo>
                <a:lnTo>
                  <a:pt x="62788" y="49072"/>
                </a:lnTo>
                <a:lnTo>
                  <a:pt x="49580" y="49072"/>
                </a:lnTo>
                <a:lnTo>
                  <a:pt x="29457" y="22148"/>
                </a:lnTo>
                <a:close/>
              </a:path>
              <a:path w="62865" h="71119">
                <a:moveTo>
                  <a:pt x="62788" y="0"/>
                </a:moveTo>
                <a:lnTo>
                  <a:pt x="49580" y="0"/>
                </a:lnTo>
                <a:lnTo>
                  <a:pt x="49580" y="49072"/>
                </a:lnTo>
                <a:lnTo>
                  <a:pt x="62788" y="49072"/>
                </a:lnTo>
                <a:lnTo>
                  <a:pt x="62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76729" y="3057779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20" h="71119">
                <a:moveTo>
                  <a:pt x="35864" y="12090"/>
                </a:moveTo>
                <a:lnTo>
                  <a:pt x="22148" y="12090"/>
                </a:lnTo>
                <a:lnTo>
                  <a:pt x="22148" y="71120"/>
                </a:lnTo>
                <a:lnTo>
                  <a:pt x="35864" y="71120"/>
                </a:lnTo>
                <a:lnTo>
                  <a:pt x="35864" y="12090"/>
                </a:lnTo>
                <a:close/>
              </a:path>
              <a:path w="58420" h="71119">
                <a:moveTo>
                  <a:pt x="58013" y="0"/>
                </a:moveTo>
                <a:lnTo>
                  <a:pt x="0" y="0"/>
                </a:lnTo>
                <a:lnTo>
                  <a:pt x="0" y="12090"/>
                </a:lnTo>
                <a:lnTo>
                  <a:pt x="58013" y="12090"/>
                </a:lnTo>
                <a:lnTo>
                  <a:pt x="5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44393" y="3057774"/>
            <a:ext cx="60325" cy="71120"/>
          </a:xfrm>
          <a:custGeom>
            <a:avLst/>
            <a:gdLst/>
            <a:ahLst/>
            <a:cxnLst/>
            <a:rect l="l" t="t" r="r" b="b"/>
            <a:pathLst>
              <a:path w="60325" h="71119">
                <a:moveTo>
                  <a:pt x="38874" y="0"/>
                </a:moveTo>
                <a:lnTo>
                  <a:pt x="0" y="0"/>
                </a:lnTo>
                <a:lnTo>
                  <a:pt x="0" y="71119"/>
                </a:lnTo>
                <a:lnTo>
                  <a:pt x="13614" y="71119"/>
                </a:lnTo>
                <a:lnTo>
                  <a:pt x="13614" y="50203"/>
                </a:lnTo>
                <a:lnTo>
                  <a:pt x="30822" y="50203"/>
                </a:lnTo>
                <a:lnTo>
                  <a:pt x="31661" y="50164"/>
                </a:lnTo>
                <a:lnTo>
                  <a:pt x="32207" y="50101"/>
                </a:lnTo>
                <a:lnTo>
                  <a:pt x="46086" y="50101"/>
                </a:lnTo>
                <a:lnTo>
                  <a:pt x="44399" y="47561"/>
                </a:lnTo>
                <a:lnTo>
                  <a:pt x="48996" y="45580"/>
                </a:lnTo>
                <a:lnTo>
                  <a:pt x="52514" y="42646"/>
                </a:lnTo>
                <a:lnTo>
                  <a:pt x="55228" y="38201"/>
                </a:lnTo>
                <a:lnTo>
                  <a:pt x="13614" y="38201"/>
                </a:lnTo>
                <a:lnTo>
                  <a:pt x="13614" y="11887"/>
                </a:lnTo>
                <a:lnTo>
                  <a:pt x="56525" y="11887"/>
                </a:lnTo>
                <a:lnTo>
                  <a:pt x="56019" y="10667"/>
                </a:lnTo>
                <a:lnTo>
                  <a:pt x="45986" y="2133"/>
                </a:lnTo>
                <a:lnTo>
                  <a:pt x="38874" y="0"/>
                </a:lnTo>
                <a:close/>
              </a:path>
              <a:path w="60325" h="71119">
                <a:moveTo>
                  <a:pt x="46086" y="50101"/>
                </a:moveTo>
                <a:lnTo>
                  <a:pt x="32207" y="50101"/>
                </a:lnTo>
                <a:lnTo>
                  <a:pt x="44500" y="71119"/>
                </a:lnTo>
                <a:lnTo>
                  <a:pt x="60045" y="71119"/>
                </a:lnTo>
                <a:lnTo>
                  <a:pt x="46086" y="50101"/>
                </a:lnTo>
                <a:close/>
              </a:path>
              <a:path w="60325" h="71119">
                <a:moveTo>
                  <a:pt x="56525" y="11887"/>
                </a:moveTo>
                <a:lnTo>
                  <a:pt x="34810" y="11887"/>
                </a:lnTo>
                <a:lnTo>
                  <a:pt x="38747" y="12979"/>
                </a:lnTo>
                <a:lnTo>
                  <a:pt x="44157" y="17310"/>
                </a:lnTo>
                <a:lnTo>
                  <a:pt x="45516" y="20561"/>
                </a:lnTo>
                <a:lnTo>
                  <a:pt x="45516" y="29298"/>
                </a:lnTo>
                <a:lnTo>
                  <a:pt x="44157" y="32613"/>
                </a:lnTo>
                <a:lnTo>
                  <a:pt x="38747" y="37083"/>
                </a:lnTo>
                <a:lnTo>
                  <a:pt x="34810" y="38201"/>
                </a:lnTo>
                <a:lnTo>
                  <a:pt x="55228" y="38201"/>
                </a:lnTo>
                <a:lnTo>
                  <a:pt x="57315" y="34785"/>
                </a:lnTo>
                <a:lnTo>
                  <a:pt x="58521" y="30048"/>
                </a:lnTo>
                <a:lnTo>
                  <a:pt x="58521" y="16700"/>
                </a:lnTo>
                <a:lnTo>
                  <a:pt x="56525" y="1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12260" y="3056860"/>
            <a:ext cx="76200" cy="73660"/>
          </a:xfrm>
          <a:custGeom>
            <a:avLst/>
            <a:gdLst/>
            <a:ahLst/>
            <a:cxnLst/>
            <a:rect l="l" t="t" r="r" b="b"/>
            <a:pathLst>
              <a:path w="76200" h="73660">
                <a:moveTo>
                  <a:pt x="44945" y="0"/>
                </a:moveTo>
                <a:lnTo>
                  <a:pt x="30848" y="0"/>
                </a:lnTo>
                <a:lnTo>
                  <a:pt x="24434" y="1600"/>
                </a:lnTo>
                <a:lnTo>
                  <a:pt x="12852" y="7962"/>
                </a:lnTo>
                <a:lnTo>
                  <a:pt x="8293" y="12331"/>
                </a:lnTo>
                <a:lnTo>
                  <a:pt x="1650" y="23444"/>
                </a:lnTo>
                <a:lnTo>
                  <a:pt x="0" y="29603"/>
                </a:lnTo>
                <a:lnTo>
                  <a:pt x="0" y="43141"/>
                </a:lnTo>
                <a:lnTo>
                  <a:pt x="30848" y="73050"/>
                </a:lnTo>
                <a:lnTo>
                  <a:pt x="44945" y="73050"/>
                </a:lnTo>
                <a:lnTo>
                  <a:pt x="51358" y="71424"/>
                </a:lnTo>
                <a:lnTo>
                  <a:pt x="62941" y="64922"/>
                </a:lnTo>
                <a:lnTo>
                  <a:pt x="67226" y="60756"/>
                </a:lnTo>
                <a:lnTo>
                  <a:pt x="33769" y="60756"/>
                </a:lnTo>
                <a:lnTo>
                  <a:pt x="29756" y="59677"/>
                </a:lnTo>
                <a:lnTo>
                  <a:pt x="22364" y="55333"/>
                </a:lnTo>
                <a:lnTo>
                  <a:pt x="19418" y="52400"/>
                </a:lnTo>
                <a:lnTo>
                  <a:pt x="15024" y="44945"/>
                </a:lnTo>
                <a:lnTo>
                  <a:pt x="13919" y="40843"/>
                </a:lnTo>
                <a:lnTo>
                  <a:pt x="13919" y="31902"/>
                </a:lnTo>
                <a:lnTo>
                  <a:pt x="33769" y="12192"/>
                </a:lnTo>
                <a:lnTo>
                  <a:pt x="67342" y="12192"/>
                </a:lnTo>
                <a:lnTo>
                  <a:pt x="62941" y="7962"/>
                </a:lnTo>
                <a:lnTo>
                  <a:pt x="51358" y="1600"/>
                </a:lnTo>
                <a:lnTo>
                  <a:pt x="44945" y="0"/>
                </a:lnTo>
                <a:close/>
              </a:path>
              <a:path w="76200" h="73660">
                <a:moveTo>
                  <a:pt x="67342" y="12192"/>
                </a:moveTo>
                <a:lnTo>
                  <a:pt x="42367" y="12192"/>
                </a:lnTo>
                <a:lnTo>
                  <a:pt x="46329" y="13258"/>
                </a:lnTo>
                <a:lnTo>
                  <a:pt x="53644" y="17526"/>
                </a:lnTo>
                <a:lnTo>
                  <a:pt x="56540" y="20434"/>
                </a:lnTo>
                <a:lnTo>
                  <a:pt x="60807" y="27813"/>
                </a:lnTo>
                <a:lnTo>
                  <a:pt x="61874" y="31902"/>
                </a:lnTo>
                <a:lnTo>
                  <a:pt x="61874" y="40843"/>
                </a:lnTo>
                <a:lnTo>
                  <a:pt x="42367" y="60756"/>
                </a:lnTo>
                <a:lnTo>
                  <a:pt x="67226" y="60756"/>
                </a:lnTo>
                <a:lnTo>
                  <a:pt x="67487" y="60502"/>
                </a:lnTo>
                <a:lnTo>
                  <a:pt x="74129" y="49326"/>
                </a:lnTo>
                <a:lnTo>
                  <a:pt x="75793" y="43141"/>
                </a:lnTo>
                <a:lnTo>
                  <a:pt x="75793" y="29603"/>
                </a:lnTo>
                <a:lnTo>
                  <a:pt x="74129" y="23444"/>
                </a:lnTo>
                <a:lnTo>
                  <a:pt x="67487" y="12331"/>
                </a:lnTo>
                <a:lnTo>
                  <a:pt x="6734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00044" y="3057779"/>
            <a:ext cx="44450" cy="71120"/>
          </a:xfrm>
          <a:custGeom>
            <a:avLst/>
            <a:gdLst/>
            <a:ahLst/>
            <a:cxnLst/>
            <a:rect l="l" t="t" r="r" b="b"/>
            <a:pathLst>
              <a:path w="44450" h="71119">
                <a:moveTo>
                  <a:pt x="13614" y="0"/>
                </a:moveTo>
                <a:lnTo>
                  <a:pt x="0" y="0"/>
                </a:lnTo>
                <a:lnTo>
                  <a:pt x="0" y="71120"/>
                </a:lnTo>
                <a:lnTo>
                  <a:pt x="44297" y="71120"/>
                </a:lnTo>
                <a:lnTo>
                  <a:pt x="44297" y="58826"/>
                </a:lnTo>
                <a:lnTo>
                  <a:pt x="13614" y="58826"/>
                </a:lnTo>
                <a:lnTo>
                  <a:pt x="13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55885" y="2991368"/>
            <a:ext cx="90170" cy="204470"/>
          </a:xfrm>
          <a:custGeom>
            <a:avLst/>
            <a:gdLst/>
            <a:ahLst/>
            <a:cxnLst/>
            <a:rect l="l" t="t" r="r" b="b"/>
            <a:pathLst>
              <a:path w="90170" h="204469">
                <a:moveTo>
                  <a:pt x="45008" y="0"/>
                </a:moveTo>
                <a:lnTo>
                  <a:pt x="38049" y="0"/>
                </a:lnTo>
                <a:lnTo>
                  <a:pt x="31051" y="990"/>
                </a:lnTo>
                <a:lnTo>
                  <a:pt x="19735" y="4203"/>
                </a:lnTo>
                <a:lnTo>
                  <a:pt x="16154" y="6718"/>
                </a:lnTo>
                <a:lnTo>
                  <a:pt x="11099" y="13398"/>
                </a:lnTo>
                <a:lnTo>
                  <a:pt x="9651" y="17551"/>
                </a:lnTo>
                <a:lnTo>
                  <a:pt x="9664" y="131190"/>
                </a:lnTo>
                <a:lnTo>
                  <a:pt x="5600" y="137294"/>
                </a:lnTo>
                <a:lnTo>
                  <a:pt x="2565" y="144043"/>
                </a:lnTo>
                <a:lnTo>
                  <a:pt x="663" y="151325"/>
                </a:lnTo>
                <a:lnTo>
                  <a:pt x="0" y="159029"/>
                </a:lnTo>
                <a:lnTo>
                  <a:pt x="3535" y="176563"/>
                </a:lnTo>
                <a:lnTo>
                  <a:pt x="13179" y="190868"/>
                </a:lnTo>
                <a:lnTo>
                  <a:pt x="27485" y="200506"/>
                </a:lnTo>
                <a:lnTo>
                  <a:pt x="45008" y="204038"/>
                </a:lnTo>
                <a:lnTo>
                  <a:pt x="62526" y="200502"/>
                </a:lnTo>
                <a:lnTo>
                  <a:pt x="76833" y="190858"/>
                </a:lnTo>
                <a:lnTo>
                  <a:pt x="86480" y="176552"/>
                </a:lnTo>
                <a:lnTo>
                  <a:pt x="90017" y="159029"/>
                </a:lnTo>
                <a:lnTo>
                  <a:pt x="89357" y="151325"/>
                </a:lnTo>
                <a:lnTo>
                  <a:pt x="87453" y="144043"/>
                </a:lnTo>
                <a:lnTo>
                  <a:pt x="84418" y="137294"/>
                </a:lnTo>
                <a:lnTo>
                  <a:pt x="80365" y="131190"/>
                </a:lnTo>
                <a:lnTo>
                  <a:pt x="80340" y="17551"/>
                </a:lnTo>
                <a:lnTo>
                  <a:pt x="78917" y="13398"/>
                </a:lnTo>
                <a:lnTo>
                  <a:pt x="73863" y="6718"/>
                </a:lnTo>
                <a:lnTo>
                  <a:pt x="70269" y="4203"/>
                </a:lnTo>
                <a:lnTo>
                  <a:pt x="65888" y="2997"/>
                </a:lnTo>
                <a:lnTo>
                  <a:pt x="59118" y="1041"/>
                </a:lnTo>
                <a:lnTo>
                  <a:pt x="52260" y="50"/>
                </a:lnTo>
                <a:lnTo>
                  <a:pt x="45389" y="25"/>
                </a:lnTo>
                <a:lnTo>
                  <a:pt x="45008" y="0"/>
                </a:lnTo>
                <a:close/>
              </a:path>
              <a:path w="90170" h="204469">
                <a:moveTo>
                  <a:pt x="80365" y="21983"/>
                </a:moveTo>
                <a:close/>
              </a:path>
            </a:pathLst>
          </a:custGeom>
          <a:solidFill>
            <a:srgbClr val="2F2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65894" y="3002185"/>
            <a:ext cx="70485" cy="183515"/>
          </a:xfrm>
          <a:custGeom>
            <a:avLst/>
            <a:gdLst/>
            <a:ahLst/>
            <a:cxnLst/>
            <a:rect l="l" t="t" r="r" b="b"/>
            <a:pathLst>
              <a:path w="70485" h="183514">
                <a:moveTo>
                  <a:pt x="35020" y="0"/>
                </a:moveTo>
                <a:lnTo>
                  <a:pt x="17598" y="2612"/>
                </a:lnTo>
                <a:lnTo>
                  <a:pt x="9675" y="11164"/>
                </a:lnTo>
                <a:lnTo>
                  <a:pt x="9664" y="124093"/>
                </a:lnTo>
                <a:lnTo>
                  <a:pt x="5625" y="129204"/>
                </a:lnTo>
                <a:lnTo>
                  <a:pt x="2584" y="135018"/>
                </a:lnTo>
                <a:lnTo>
                  <a:pt x="667" y="141399"/>
                </a:lnTo>
                <a:lnTo>
                  <a:pt x="0" y="148210"/>
                </a:lnTo>
                <a:lnTo>
                  <a:pt x="2750" y="161846"/>
                </a:lnTo>
                <a:lnTo>
                  <a:pt x="10252" y="172975"/>
                </a:lnTo>
                <a:lnTo>
                  <a:pt x="21377" y="180475"/>
                </a:lnTo>
                <a:lnTo>
                  <a:pt x="35001" y="183224"/>
                </a:lnTo>
                <a:lnTo>
                  <a:pt x="48624" y="180475"/>
                </a:lnTo>
                <a:lnTo>
                  <a:pt x="59750" y="172975"/>
                </a:lnTo>
                <a:lnTo>
                  <a:pt x="67251" y="161846"/>
                </a:lnTo>
                <a:lnTo>
                  <a:pt x="70002" y="148210"/>
                </a:lnTo>
                <a:lnTo>
                  <a:pt x="69333" y="141399"/>
                </a:lnTo>
                <a:lnTo>
                  <a:pt x="67414" y="135018"/>
                </a:lnTo>
                <a:lnTo>
                  <a:pt x="64376" y="129204"/>
                </a:lnTo>
                <a:lnTo>
                  <a:pt x="60350" y="124093"/>
                </a:lnTo>
                <a:lnTo>
                  <a:pt x="60350" y="11164"/>
                </a:lnTo>
                <a:lnTo>
                  <a:pt x="52432" y="2976"/>
                </a:lnTo>
                <a:lnTo>
                  <a:pt x="35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76756" y="3047207"/>
            <a:ext cx="48895" cy="125730"/>
          </a:xfrm>
          <a:custGeom>
            <a:avLst/>
            <a:gdLst/>
            <a:ahLst/>
            <a:cxnLst/>
            <a:rect l="l" t="t" r="r" b="b"/>
            <a:pathLst>
              <a:path w="48895" h="125730">
                <a:moveTo>
                  <a:pt x="24142" y="0"/>
                </a:moveTo>
                <a:lnTo>
                  <a:pt x="15175" y="3233"/>
                </a:lnTo>
                <a:lnTo>
                  <a:pt x="11099" y="12934"/>
                </a:lnTo>
                <a:lnTo>
                  <a:pt x="11099" y="80867"/>
                </a:lnTo>
                <a:lnTo>
                  <a:pt x="4432" y="85185"/>
                </a:lnTo>
                <a:lnTo>
                  <a:pt x="0" y="92678"/>
                </a:lnTo>
                <a:lnTo>
                  <a:pt x="0" y="101187"/>
                </a:lnTo>
                <a:lnTo>
                  <a:pt x="1900" y="110593"/>
                </a:lnTo>
                <a:lnTo>
                  <a:pt x="7067" y="118262"/>
                </a:lnTo>
                <a:lnTo>
                  <a:pt x="14744" y="123432"/>
                </a:lnTo>
                <a:lnTo>
                  <a:pt x="24155" y="125317"/>
                </a:lnTo>
                <a:lnTo>
                  <a:pt x="33538" y="123425"/>
                </a:lnTo>
                <a:lnTo>
                  <a:pt x="41205" y="118262"/>
                </a:lnTo>
                <a:lnTo>
                  <a:pt x="46377" y="110586"/>
                </a:lnTo>
                <a:lnTo>
                  <a:pt x="48272" y="101187"/>
                </a:lnTo>
                <a:lnTo>
                  <a:pt x="48272" y="92678"/>
                </a:lnTo>
                <a:lnTo>
                  <a:pt x="43853" y="85185"/>
                </a:lnTo>
                <a:lnTo>
                  <a:pt x="37185" y="80867"/>
                </a:lnTo>
                <a:lnTo>
                  <a:pt x="37185" y="12934"/>
                </a:lnTo>
                <a:lnTo>
                  <a:pt x="33109" y="3233"/>
                </a:lnTo>
                <a:lnTo>
                  <a:pt x="24142" y="0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23529" y="3011097"/>
            <a:ext cx="85090" cy="165100"/>
          </a:xfrm>
          <a:custGeom>
            <a:avLst/>
            <a:gdLst/>
            <a:ahLst/>
            <a:cxnLst/>
            <a:rect l="l" t="t" r="r" b="b"/>
            <a:pathLst>
              <a:path w="85090" h="165100">
                <a:moveTo>
                  <a:pt x="14549" y="0"/>
                </a:moveTo>
                <a:lnTo>
                  <a:pt x="5027" y="4495"/>
                </a:lnTo>
                <a:lnTo>
                  <a:pt x="0" y="14637"/>
                </a:lnTo>
                <a:lnTo>
                  <a:pt x="3410" y="26405"/>
                </a:lnTo>
                <a:lnTo>
                  <a:pt x="49168" y="83770"/>
                </a:lnTo>
                <a:lnTo>
                  <a:pt x="3880" y="138317"/>
                </a:lnTo>
                <a:lnTo>
                  <a:pt x="271" y="149952"/>
                </a:lnTo>
                <a:lnTo>
                  <a:pt x="5235" y="160042"/>
                </a:lnTo>
                <a:lnTo>
                  <a:pt x="14824" y="164572"/>
                </a:lnTo>
                <a:lnTo>
                  <a:pt x="25089" y="159526"/>
                </a:lnTo>
                <a:lnTo>
                  <a:pt x="84702" y="87746"/>
                </a:lnTo>
                <a:lnTo>
                  <a:pt x="84499" y="80253"/>
                </a:lnTo>
                <a:lnTo>
                  <a:pt x="24619" y="5170"/>
                </a:lnTo>
                <a:lnTo>
                  <a:pt x="14549" y="0"/>
                </a:lnTo>
                <a:close/>
              </a:path>
            </a:pathLst>
          </a:custGeom>
          <a:solidFill>
            <a:srgbClr val="2F2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08593" y="3423448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4" h="71120">
                <a:moveTo>
                  <a:pt x="39192" y="0"/>
                </a:moveTo>
                <a:lnTo>
                  <a:pt x="0" y="0"/>
                </a:lnTo>
                <a:lnTo>
                  <a:pt x="0" y="71119"/>
                </a:lnTo>
                <a:lnTo>
                  <a:pt x="40639" y="71119"/>
                </a:lnTo>
                <a:lnTo>
                  <a:pt x="47053" y="69367"/>
                </a:lnTo>
                <a:lnTo>
                  <a:pt x="56476" y="62395"/>
                </a:lnTo>
                <a:lnTo>
                  <a:pt x="57943" y="59397"/>
                </a:lnTo>
                <a:lnTo>
                  <a:pt x="35229" y="59397"/>
                </a:lnTo>
                <a:lnTo>
                  <a:pt x="30886" y="59334"/>
                </a:lnTo>
                <a:lnTo>
                  <a:pt x="13614" y="59334"/>
                </a:lnTo>
                <a:lnTo>
                  <a:pt x="13614" y="40525"/>
                </a:lnTo>
                <a:lnTo>
                  <a:pt x="30886" y="40525"/>
                </a:lnTo>
                <a:lnTo>
                  <a:pt x="35229" y="40474"/>
                </a:lnTo>
                <a:lnTo>
                  <a:pt x="55539" y="40474"/>
                </a:lnTo>
                <a:lnTo>
                  <a:pt x="52146" y="36436"/>
                </a:lnTo>
                <a:lnTo>
                  <a:pt x="48437" y="34404"/>
                </a:lnTo>
                <a:lnTo>
                  <a:pt x="43687" y="33527"/>
                </a:lnTo>
                <a:lnTo>
                  <a:pt x="47548" y="32575"/>
                </a:lnTo>
                <a:lnTo>
                  <a:pt x="50584" y="30695"/>
                </a:lnTo>
                <a:lnTo>
                  <a:pt x="51866" y="29057"/>
                </a:lnTo>
                <a:lnTo>
                  <a:pt x="13614" y="29057"/>
                </a:lnTo>
                <a:lnTo>
                  <a:pt x="13614" y="11785"/>
                </a:lnTo>
                <a:lnTo>
                  <a:pt x="30886" y="11785"/>
                </a:lnTo>
                <a:lnTo>
                  <a:pt x="34416" y="11709"/>
                </a:lnTo>
                <a:lnTo>
                  <a:pt x="55789" y="11709"/>
                </a:lnTo>
                <a:lnTo>
                  <a:pt x="53898" y="7950"/>
                </a:lnTo>
                <a:lnTo>
                  <a:pt x="45161" y="1587"/>
                </a:lnTo>
                <a:lnTo>
                  <a:pt x="39192" y="0"/>
                </a:lnTo>
                <a:close/>
              </a:path>
              <a:path w="59054" h="71120">
                <a:moveTo>
                  <a:pt x="55539" y="40474"/>
                </a:moveTo>
                <a:lnTo>
                  <a:pt x="35229" y="40474"/>
                </a:lnTo>
                <a:lnTo>
                  <a:pt x="38607" y="41262"/>
                </a:lnTo>
                <a:lnTo>
                  <a:pt x="43484" y="44589"/>
                </a:lnTo>
                <a:lnTo>
                  <a:pt x="44656" y="46774"/>
                </a:lnTo>
                <a:lnTo>
                  <a:pt x="44703" y="52819"/>
                </a:lnTo>
                <a:lnTo>
                  <a:pt x="43484" y="55206"/>
                </a:lnTo>
                <a:lnTo>
                  <a:pt x="38607" y="58585"/>
                </a:lnTo>
                <a:lnTo>
                  <a:pt x="35229" y="59397"/>
                </a:lnTo>
                <a:lnTo>
                  <a:pt x="57943" y="59397"/>
                </a:lnTo>
                <a:lnTo>
                  <a:pt x="58826" y="57594"/>
                </a:lnTo>
                <a:lnTo>
                  <a:pt x="58826" y="46774"/>
                </a:lnTo>
                <a:lnTo>
                  <a:pt x="57492" y="42798"/>
                </a:lnTo>
                <a:lnTo>
                  <a:pt x="55539" y="40474"/>
                </a:lnTo>
                <a:close/>
              </a:path>
              <a:path w="59054" h="71120">
                <a:moveTo>
                  <a:pt x="55789" y="11709"/>
                </a:moveTo>
                <a:lnTo>
                  <a:pt x="34416" y="11709"/>
                </a:lnTo>
                <a:lnTo>
                  <a:pt x="37172" y="12433"/>
                </a:lnTo>
                <a:lnTo>
                  <a:pt x="41160" y="15405"/>
                </a:lnTo>
                <a:lnTo>
                  <a:pt x="42163" y="17500"/>
                </a:lnTo>
                <a:lnTo>
                  <a:pt x="42163" y="22999"/>
                </a:lnTo>
                <a:lnTo>
                  <a:pt x="41160" y="25158"/>
                </a:lnTo>
                <a:lnTo>
                  <a:pt x="37172" y="28282"/>
                </a:lnTo>
                <a:lnTo>
                  <a:pt x="34416" y="29057"/>
                </a:lnTo>
                <a:lnTo>
                  <a:pt x="51866" y="29057"/>
                </a:lnTo>
                <a:lnTo>
                  <a:pt x="54978" y="25082"/>
                </a:lnTo>
                <a:lnTo>
                  <a:pt x="56083" y="21704"/>
                </a:lnTo>
                <a:lnTo>
                  <a:pt x="56083" y="12293"/>
                </a:lnTo>
                <a:lnTo>
                  <a:pt x="55789" y="11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71788" y="3423443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45313" y="0"/>
                </a:moveTo>
                <a:lnTo>
                  <a:pt x="31191" y="0"/>
                </a:lnTo>
                <a:lnTo>
                  <a:pt x="0" y="71119"/>
                </a:lnTo>
                <a:lnTo>
                  <a:pt x="14122" y="71119"/>
                </a:lnTo>
                <a:lnTo>
                  <a:pt x="20421" y="56083"/>
                </a:lnTo>
                <a:lnTo>
                  <a:pt x="69589" y="56083"/>
                </a:lnTo>
                <a:lnTo>
                  <a:pt x="64532" y="44399"/>
                </a:lnTo>
                <a:lnTo>
                  <a:pt x="25298" y="44399"/>
                </a:lnTo>
                <a:lnTo>
                  <a:pt x="37896" y="14528"/>
                </a:lnTo>
                <a:lnTo>
                  <a:pt x="51602" y="14528"/>
                </a:lnTo>
                <a:lnTo>
                  <a:pt x="45313" y="0"/>
                </a:lnTo>
                <a:close/>
              </a:path>
              <a:path w="76200" h="71120">
                <a:moveTo>
                  <a:pt x="69589" y="56083"/>
                </a:moveTo>
                <a:lnTo>
                  <a:pt x="55168" y="56083"/>
                </a:lnTo>
                <a:lnTo>
                  <a:pt x="61468" y="71119"/>
                </a:lnTo>
                <a:lnTo>
                  <a:pt x="76098" y="71119"/>
                </a:lnTo>
                <a:lnTo>
                  <a:pt x="69589" y="56083"/>
                </a:lnTo>
                <a:close/>
              </a:path>
              <a:path w="76200" h="71120">
                <a:moveTo>
                  <a:pt x="51602" y="14528"/>
                </a:moveTo>
                <a:lnTo>
                  <a:pt x="37896" y="14528"/>
                </a:lnTo>
                <a:lnTo>
                  <a:pt x="50292" y="44399"/>
                </a:lnTo>
                <a:lnTo>
                  <a:pt x="64532" y="44399"/>
                </a:lnTo>
                <a:lnTo>
                  <a:pt x="51602" y="14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41386" y="3423448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20" h="71120">
                <a:moveTo>
                  <a:pt x="35864" y="12077"/>
                </a:moveTo>
                <a:lnTo>
                  <a:pt x="22148" y="12077"/>
                </a:lnTo>
                <a:lnTo>
                  <a:pt x="22148" y="71120"/>
                </a:lnTo>
                <a:lnTo>
                  <a:pt x="35864" y="71120"/>
                </a:lnTo>
                <a:lnTo>
                  <a:pt x="35864" y="12077"/>
                </a:lnTo>
                <a:close/>
              </a:path>
              <a:path w="58420" h="71120">
                <a:moveTo>
                  <a:pt x="58013" y="0"/>
                </a:moveTo>
                <a:lnTo>
                  <a:pt x="0" y="0"/>
                </a:lnTo>
                <a:lnTo>
                  <a:pt x="0" y="12077"/>
                </a:lnTo>
                <a:lnTo>
                  <a:pt x="58013" y="12077"/>
                </a:lnTo>
                <a:lnTo>
                  <a:pt x="5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01129" y="3423448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20" h="71120">
                <a:moveTo>
                  <a:pt x="35864" y="12077"/>
                </a:moveTo>
                <a:lnTo>
                  <a:pt x="22148" y="12077"/>
                </a:lnTo>
                <a:lnTo>
                  <a:pt x="22148" y="71120"/>
                </a:lnTo>
                <a:lnTo>
                  <a:pt x="35864" y="71120"/>
                </a:lnTo>
                <a:lnTo>
                  <a:pt x="35864" y="12077"/>
                </a:lnTo>
                <a:close/>
              </a:path>
              <a:path w="58420" h="71120">
                <a:moveTo>
                  <a:pt x="58013" y="0"/>
                </a:moveTo>
                <a:lnTo>
                  <a:pt x="0" y="0"/>
                </a:lnTo>
                <a:lnTo>
                  <a:pt x="0" y="12077"/>
                </a:lnTo>
                <a:lnTo>
                  <a:pt x="58013" y="12077"/>
                </a:lnTo>
                <a:lnTo>
                  <a:pt x="5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68790" y="3423448"/>
            <a:ext cx="53340" cy="71120"/>
          </a:xfrm>
          <a:custGeom>
            <a:avLst/>
            <a:gdLst/>
            <a:ahLst/>
            <a:cxnLst/>
            <a:rect l="l" t="t" r="r" b="b"/>
            <a:pathLst>
              <a:path w="53340" h="71120">
                <a:moveTo>
                  <a:pt x="52120" y="0"/>
                </a:moveTo>
                <a:lnTo>
                  <a:pt x="0" y="0"/>
                </a:lnTo>
                <a:lnTo>
                  <a:pt x="0" y="71120"/>
                </a:lnTo>
                <a:lnTo>
                  <a:pt x="53340" y="71120"/>
                </a:lnTo>
                <a:lnTo>
                  <a:pt x="53340" y="59232"/>
                </a:lnTo>
                <a:lnTo>
                  <a:pt x="13614" y="59232"/>
                </a:lnTo>
                <a:lnTo>
                  <a:pt x="13614" y="41351"/>
                </a:lnTo>
                <a:lnTo>
                  <a:pt x="48158" y="41351"/>
                </a:lnTo>
                <a:lnTo>
                  <a:pt x="48158" y="29451"/>
                </a:lnTo>
                <a:lnTo>
                  <a:pt x="13614" y="29451"/>
                </a:lnTo>
                <a:lnTo>
                  <a:pt x="13614" y="11887"/>
                </a:lnTo>
                <a:lnTo>
                  <a:pt x="52120" y="11887"/>
                </a:lnTo>
                <a:lnTo>
                  <a:pt x="5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35948" y="3423443"/>
            <a:ext cx="60325" cy="71120"/>
          </a:xfrm>
          <a:custGeom>
            <a:avLst/>
            <a:gdLst/>
            <a:ahLst/>
            <a:cxnLst/>
            <a:rect l="l" t="t" r="r" b="b"/>
            <a:pathLst>
              <a:path w="60325" h="71120">
                <a:moveTo>
                  <a:pt x="38874" y="0"/>
                </a:moveTo>
                <a:lnTo>
                  <a:pt x="0" y="0"/>
                </a:lnTo>
                <a:lnTo>
                  <a:pt x="0" y="71119"/>
                </a:lnTo>
                <a:lnTo>
                  <a:pt x="13614" y="71119"/>
                </a:lnTo>
                <a:lnTo>
                  <a:pt x="13614" y="50190"/>
                </a:lnTo>
                <a:lnTo>
                  <a:pt x="30822" y="50190"/>
                </a:lnTo>
                <a:lnTo>
                  <a:pt x="31661" y="50164"/>
                </a:lnTo>
                <a:lnTo>
                  <a:pt x="32207" y="50088"/>
                </a:lnTo>
                <a:lnTo>
                  <a:pt x="46085" y="50088"/>
                </a:lnTo>
                <a:lnTo>
                  <a:pt x="44399" y="47548"/>
                </a:lnTo>
                <a:lnTo>
                  <a:pt x="48996" y="45580"/>
                </a:lnTo>
                <a:lnTo>
                  <a:pt x="52514" y="42646"/>
                </a:lnTo>
                <a:lnTo>
                  <a:pt x="55228" y="38201"/>
                </a:lnTo>
                <a:lnTo>
                  <a:pt x="13614" y="38201"/>
                </a:lnTo>
                <a:lnTo>
                  <a:pt x="13614" y="11887"/>
                </a:lnTo>
                <a:lnTo>
                  <a:pt x="56525" y="11887"/>
                </a:lnTo>
                <a:lnTo>
                  <a:pt x="56019" y="10667"/>
                </a:lnTo>
                <a:lnTo>
                  <a:pt x="45986" y="2133"/>
                </a:lnTo>
                <a:lnTo>
                  <a:pt x="38874" y="0"/>
                </a:lnTo>
                <a:close/>
              </a:path>
              <a:path w="60325" h="71120">
                <a:moveTo>
                  <a:pt x="46085" y="50088"/>
                </a:moveTo>
                <a:lnTo>
                  <a:pt x="32207" y="50088"/>
                </a:lnTo>
                <a:lnTo>
                  <a:pt x="44500" y="71119"/>
                </a:lnTo>
                <a:lnTo>
                  <a:pt x="60045" y="71119"/>
                </a:lnTo>
                <a:lnTo>
                  <a:pt x="46085" y="50088"/>
                </a:lnTo>
                <a:close/>
              </a:path>
              <a:path w="60325" h="71120">
                <a:moveTo>
                  <a:pt x="56525" y="11887"/>
                </a:moveTo>
                <a:lnTo>
                  <a:pt x="34810" y="11887"/>
                </a:lnTo>
                <a:lnTo>
                  <a:pt x="38747" y="12966"/>
                </a:lnTo>
                <a:lnTo>
                  <a:pt x="44157" y="17310"/>
                </a:lnTo>
                <a:lnTo>
                  <a:pt x="45516" y="20561"/>
                </a:lnTo>
                <a:lnTo>
                  <a:pt x="45516" y="29298"/>
                </a:lnTo>
                <a:lnTo>
                  <a:pt x="44157" y="32613"/>
                </a:lnTo>
                <a:lnTo>
                  <a:pt x="38747" y="37083"/>
                </a:lnTo>
                <a:lnTo>
                  <a:pt x="34810" y="38201"/>
                </a:lnTo>
                <a:lnTo>
                  <a:pt x="55228" y="38201"/>
                </a:lnTo>
                <a:lnTo>
                  <a:pt x="57315" y="34785"/>
                </a:lnTo>
                <a:lnTo>
                  <a:pt x="58521" y="30048"/>
                </a:lnTo>
                <a:lnTo>
                  <a:pt x="58521" y="16700"/>
                </a:lnTo>
                <a:lnTo>
                  <a:pt x="56525" y="1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999754" y="3423448"/>
            <a:ext cx="66040" cy="71120"/>
          </a:xfrm>
          <a:custGeom>
            <a:avLst/>
            <a:gdLst/>
            <a:ahLst/>
            <a:cxnLst/>
            <a:rect l="l" t="t" r="r" b="b"/>
            <a:pathLst>
              <a:path w="66040" h="71120">
                <a:moveTo>
                  <a:pt x="13817" y="0"/>
                </a:moveTo>
                <a:lnTo>
                  <a:pt x="0" y="0"/>
                </a:lnTo>
                <a:lnTo>
                  <a:pt x="26517" y="48361"/>
                </a:lnTo>
                <a:lnTo>
                  <a:pt x="26517" y="71120"/>
                </a:lnTo>
                <a:lnTo>
                  <a:pt x="40132" y="71120"/>
                </a:lnTo>
                <a:lnTo>
                  <a:pt x="40132" y="47853"/>
                </a:lnTo>
                <a:lnTo>
                  <a:pt x="47942" y="33426"/>
                </a:lnTo>
                <a:lnTo>
                  <a:pt x="33223" y="33426"/>
                </a:lnTo>
                <a:lnTo>
                  <a:pt x="13817" y="0"/>
                </a:lnTo>
                <a:close/>
              </a:path>
              <a:path w="66040" h="71120">
                <a:moveTo>
                  <a:pt x="66040" y="0"/>
                </a:moveTo>
                <a:lnTo>
                  <a:pt x="52324" y="0"/>
                </a:lnTo>
                <a:lnTo>
                  <a:pt x="33223" y="33426"/>
                </a:lnTo>
                <a:lnTo>
                  <a:pt x="47942" y="33426"/>
                </a:lnTo>
                <a:lnTo>
                  <a:pt x="66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93021" y="3422322"/>
            <a:ext cx="57785" cy="73660"/>
          </a:xfrm>
          <a:custGeom>
            <a:avLst/>
            <a:gdLst/>
            <a:ahLst/>
            <a:cxnLst/>
            <a:rect l="l" t="t" r="r" b="b"/>
            <a:pathLst>
              <a:path w="57784" h="73660">
                <a:moveTo>
                  <a:pt x="5689" y="50088"/>
                </a:moveTo>
                <a:lnTo>
                  <a:pt x="0" y="61671"/>
                </a:lnTo>
                <a:lnTo>
                  <a:pt x="3924" y="65138"/>
                </a:lnTo>
                <a:lnTo>
                  <a:pt x="8534" y="67894"/>
                </a:lnTo>
                <a:lnTo>
                  <a:pt x="19100" y="72021"/>
                </a:lnTo>
                <a:lnTo>
                  <a:pt x="24510" y="73063"/>
                </a:lnTo>
                <a:lnTo>
                  <a:pt x="35356" y="73063"/>
                </a:lnTo>
                <a:lnTo>
                  <a:pt x="40043" y="72199"/>
                </a:lnTo>
                <a:lnTo>
                  <a:pt x="48234" y="68821"/>
                </a:lnTo>
                <a:lnTo>
                  <a:pt x="51460" y="66357"/>
                </a:lnTo>
                <a:lnTo>
                  <a:pt x="55533" y="60756"/>
                </a:lnTo>
                <a:lnTo>
                  <a:pt x="26415" y="60756"/>
                </a:lnTo>
                <a:lnTo>
                  <a:pt x="22250" y="59817"/>
                </a:lnTo>
                <a:lnTo>
                  <a:pt x="13309" y="56019"/>
                </a:lnTo>
                <a:lnTo>
                  <a:pt x="9270" y="53416"/>
                </a:lnTo>
                <a:lnTo>
                  <a:pt x="5689" y="50088"/>
                </a:lnTo>
                <a:close/>
              </a:path>
              <a:path w="57784" h="73660">
                <a:moveTo>
                  <a:pt x="35483" y="0"/>
                </a:moveTo>
                <a:lnTo>
                  <a:pt x="25603" y="0"/>
                </a:lnTo>
                <a:lnTo>
                  <a:pt x="20942" y="850"/>
                </a:lnTo>
                <a:lnTo>
                  <a:pt x="12877" y="4241"/>
                </a:lnTo>
                <a:lnTo>
                  <a:pt x="9766" y="6616"/>
                </a:lnTo>
                <a:lnTo>
                  <a:pt x="5359" y="12788"/>
                </a:lnTo>
                <a:lnTo>
                  <a:pt x="4267" y="16395"/>
                </a:lnTo>
                <a:lnTo>
                  <a:pt x="4267" y="25006"/>
                </a:lnTo>
                <a:lnTo>
                  <a:pt x="30645" y="42672"/>
                </a:lnTo>
                <a:lnTo>
                  <a:pt x="33490" y="43624"/>
                </a:lnTo>
                <a:lnTo>
                  <a:pt x="37490" y="45212"/>
                </a:lnTo>
                <a:lnTo>
                  <a:pt x="39166" y="46278"/>
                </a:lnTo>
                <a:lnTo>
                  <a:pt x="41808" y="48920"/>
                </a:lnTo>
                <a:lnTo>
                  <a:pt x="42468" y="50596"/>
                </a:lnTo>
                <a:lnTo>
                  <a:pt x="42468" y="55143"/>
                </a:lnTo>
                <a:lnTo>
                  <a:pt x="41376" y="57124"/>
                </a:lnTo>
                <a:lnTo>
                  <a:pt x="37045" y="60032"/>
                </a:lnTo>
                <a:lnTo>
                  <a:pt x="34061" y="60756"/>
                </a:lnTo>
                <a:lnTo>
                  <a:pt x="55533" y="60756"/>
                </a:lnTo>
                <a:lnTo>
                  <a:pt x="56060" y="60032"/>
                </a:lnTo>
                <a:lnTo>
                  <a:pt x="56169" y="59817"/>
                </a:lnTo>
                <a:lnTo>
                  <a:pt x="57302" y="56159"/>
                </a:lnTo>
                <a:lnTo>
                  <a:pt x="57302" y="47294"/>
                </a:lnTo>
                <a:lnTo>
                  <a:pt x="30886" y="29273"/>
                </a:lnTo>
                <a:lnTo>
                  <a:pt x="28155" y="28333"/>
                </a:lnTo>
                <a:lnTo>
                  <a:pt x="24155" y="26644"/>
                </a:lnTo>
                <a:lnTo>
                  <a:pt x="22504" y="25565"/>
                </a:lnTo>
                <a:lnTo>
                  <a:pt x="19862" y="22923"/>
                </a:lnTo>
                <a:lnTo>
                  <a:pt x="19202" y="21272"/>
                </a:lnTo>
                <a:lnTo>
                  <a:pt x="19202" y="17132"/>
                </a:lnTo>
                <a:lnTo>
                  <a:pt x="20142" y="15455"/>
                </a:lnTo>
                <a:lnTo>
                  <a:pt x="23939" y="13004"/>
                </a:lnTo>
                <a:lnTo>
                  <a:pt x="26517" y="12395"/>
                </a:lnTo>
                <a:lnTo>
                  <a:pt x="54343" y="12395"/>
                </a:lnTo>
                <a:lnTo>
                  <a:pt x="56591" y="7531"/>
                </a:lnTo>
                <a:lnTo>
                  <a:pt x="53073" y="5219"/>
                </a:lnTo>
                <a:lnTo>
                  <a:pt x="49047" y="3390"/>
                </a:lnTo>
                <a:lnTo>
                  <a:pt x="40043" y="685"/>
                </a:lnTo>
                <a:lnTo>
                  <a:pt x="35483" y="0"/>
                </a:lnTo>
                <a:close/>
              </a:path>
              <a:path w="57784" h="73660">
                <a:moveTo>
                  <a:pt x="54343" y="12395"/>
                </a:moveTo>
                <a:lnTo>
                  <a:pt x="32677" y="12395"/>
                </a:lnTo>
                <a:lnTo>
                  <a:pt x="36042" y="13004"/>
                </a:lnTo>
                <a:lnTo>
                  <a:pt x="43700" y="15455"/>
                </a:lnTo>
                <a:lnTo>
                  <a:pt x="47447" y="17170"/>
                </a:lnTo>
                <a:lnTo>
                  <a:pt x="51104" y="19405"/>
                </a:lnTo>
                <a:lnTo>
                  <a:pt x="54343" y="12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55303" y="3423448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20" h="71120">
                <a:moveTo>
                  <a:pt x="35864" y="12077"/>
                </a:moveTo>
                <a:lnTo>
                  <a:pt x="22148" y="12077"/>
                </a:lnTo>
                <a:lnTo>
                  <a:pt x="22148" y="71120"/>
                </a:lnTo>
                <a:lnTo>
                  <a:pt x="35864" y="71120"/>
                </a:lnTo>
                <a:lnTo>
                  <a:pt x="35864" y="12077"/>
                </a:lnTo>
                <a:close/>
              </a:path>
              <a:path w="58420" h="71120">
                <a:moveTo>
                  <a:pt x="58013" y="0"/>
                </a:moveTo>
                <a:lnTo>
                  <a:pt x="0" y="0"/>
                </a:lnTo>
                <a:lnTo>
                  <a:pt x="0" y="12077"/>
                </a:lnTo>
                <a:lnTo>
                  <a:pt x="58013" y="12077"/>
                </a:lnTo>
                <a:lnTo>
                  <a:pt x="5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06913" y="3423443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45313" y="0"/>
                </a:moveTo>
                <a:lnTo>
                  <a:pt x="31191" y="0"/>
                </a:lnTo>
                <a:lnTo>
                  <a:pt x="0" y="71119"/>
                </a:lnTo>
                <a:lnTo>
                  <a:pt x="14122" y="71119"/>
                </a:lnTo>
                <a:lnTo>
                  <a:pt x="20421" y="56083"/>
                </a:lnTo>
                <a:lnTo>
                  <a:pt x="69589" y="56083"/>
                </a:lnTo>
                <a:lnTo>
                  <a:pt x="64532" y="44399"/>
                </a:lnTo>
                <a:lnTo>
                  <a:pt x="25298" y="44399"/>
                </a:lnTo>
                <a:lnTo>
                  <a:pt x="37896" y="14528"/>
                </a:lnTo>
                <a:lnTo>
                  <a:pt x="51602" y="14528"/>
                </a:lnTo>
                <a:lnTo>
                  <a:pt x="45313" y="0"/>
                </a:lnTo>
                <a:close/>
              </a:path>
              <a:path w="76200" h="71120">
                <a:moveTo>
                  <a:pt x="69589" y="56083"/>
                </a:moveTo>
                <a:lnTo>
                  <a:pt x="55168" y="56083"/>
                </a:lnTo>
                <a:lnTo>
                  <a:pt x="61468" y="71119"/>
                </a:lnTo>
                <a:lnTo>
                  <a:pt x="76098" y="71119"/>
                </a:lnTo>
                <a:lnTo>
                  <a:pt x="69589" y="56083"/>
                </a:lnTo>
                <a:close/>
              </a:path>
              <a:path w="76200" h="71120">
                <a:moveTo>
                  <a:pt x="51602" y="14528"/>
                </a:moveTo>
                <a:lnTo>
                  <a:pt x="37896" y="14528"/>
                </a:lnTo>
                <a:lnTo>
                  <a:pt x="50292" y="44399"/>
                </a:lnTo>
                <a:lnTo>
                  <a:pt x="64532" y="44399"/>
                </a:lnTo>
                <a:lnTo>
                  <a:pt x="51602" y="14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76511" y="3423448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20" h="71120">
                <a:moveTo>
                  <a:pt x="35864" y="12077"/>
                </a:moveTo>
                <a:lnTo>
                  <a:pt x="22148" y="12077"/>
                </a:lnTo>
                <a:lnTo>
                  <a:pt x="22148" y="71120"/>
                </a:lnTo>
                <a:lnTo>
                  <a:pt x="35864" y="71120"/>
                </a:lnTo>
                <a:lnTo>
                  <a:pt x="35864" y="12077"/>
                </a:lnTo>
                <a:close/>
              </a:path>
              <a:path w="58420" h="71120">
                <a:moveTo>
                  <a:pt x="58013" y="0"/>
                </a:moveTo>
                <a:lnTo>
                  <a:pt x="0" y="0"/>
                </a:lnTo>
                <a:lnTo>
                  <a:pt x="0" y="12077"/>
                </a:lnTo>
                <a:lnTo>
                  <a:pt x="58013" y="12077"/>
                </a:lnTo>
                <a:lnTo>
                  <a:pt x="5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42854" y="3423448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13601" y="0"/>
                </a:moveTo>
                <a:lnTo>
                  <a:pt x="0" y="0"/>
                </a:lnTo>
                <a:lnTo>
                  <a:pt x="0" y="48018"/>
                </a:lnTo>
                <a:lnTo>
                  <a:pt x="24815" y="72135"/>
                </a:lnTo>
                <a:lnTo>
                  <a:pt x="37490" y="72135"/>
                </a:lnTo>
                <a:lnTo>
                  <a:pt x="42964" y="70916"/>
                </a:lnTo>
                <a:lnTo>
                  <a:pt x="52235" y="66027"/>
                </a:lnTo>
                <a:lnTo>
                  <a:pt x="55803" y="62534"/>
                </a:lnTo>
                <a:lnTo>
                  <a:pt x="57278" y="59842"/>
                </a:lnTo>
                <a:lnTo>
                  <a:pt x="25831" y="59842"/>
                </a:lnTo>
                <a:lnTo>
                  <a:pt x="21564" y="58242"/>
                </a:lnTo>
                <a:lnTo>
                  <a:pt x="15201" y="51879"/>
                </a:lnTo>
                <a:lnTo>
                  <a:pt x="13601" y="47472"/>
                </a:lnTo>
                <a:lnTo>
                  <a:pt x="13601" y="0"/>
                </a:lnTo>
                <a:close/>
              </a:path>
              <a:path w="62229" h="72389">
                <a:moveTo>
                  <a:pt x="62077" y="0"/>
                </a:moveTo>
                <a:lnTo>
                  <a:pt x="48463" y="0"/>
                </a:lnTo>
                <a:lnTo>
                  <a:pt x="48463" y="47472"/>
                </a:lnTo>
                <a:lnTo>
                  <a:pt x="46926" y="51879"/>
                </a:lnTo>
                <a:lnTo>
                  <a:pt x="40754" y="58242"/>
                </a:lnTo>
                <a:lnTo>
                  <a:pt x="36537" y="59842"/>
                </a:lnTo>
                <a:lnTo>
                  <a:pt x="57278" y="59842"/>
                </a:lnTo>
                <a:lnTo>
                  <a:pt x="60820" y="53378"/>
                </a:lnTo>
                <a:lnTo>
                  <a:pt x="62077" y="48018"/>
                </a:lnTo>
                <a:lnTo>
                  <a:pt x="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14587" y="3422322"/>
            <a:ext cx="57785" cy="73660"/>
          </a:xfrm>
          <a:custGeom>
            <a:avLst/>
            <a:gdLst/>
            <a:ahLst/>
            <a:cxnLst/>
            <a:rect l="l" t="t" r="r" b="b"/>
            <a:pathLst>
              <a:path w="57784" h="73660">
                <a:moveTo>
                  <a:pt x="5689" y="50088"/>
                </a:moveTo>
                <a:lnTo>
                  <a:pt x="0" y="61671"/>
                </a:lnTo>
                <a:lnTo>
                  <a:pt x="3924" y="65138"/>
                </a:lnTo>
                <a:lnTo>
                  <a:pt x="8534" y="67894"/>
                </a:lnTo>
                <a:lnTo>
                  <a:pt x="19100" y="72021"/>
                </a:lnTo>
                <a:lnTo>
                  <a:pt x="24523" y="73063"/>
                </a:lnTo>
                <a:lnTo>
                  <a:pt x="35356" y="73063"/>
                </a:lnTo>
                <a:lnTo>
                  <a:pt x="40043" y="72199"/>
                </a:lnTo>
                <a:lnTo>
                  <a:pt x="48234" y="68821"/>
                </a:lnTo>
                <a:lnTo>
                  <a:pt x="51460" y="66357"/>
                </a:lnTo>
                <a:lnTo>
                  <a:pt x="55533" y="60756"/>
                </a:lnTo>
                <a:lnTo>
                  <a:pt x="26415" y="60756"/>
                </a:lnTo>
                <a:lnTo>
                  <a:pt x="22250" y="59817"/>
                </a:lnTo>
                <a:lnTo>
                  <a:pt x="13309" y="56019"/>
                </a:lnTo>
                <a:lnTo>
                  <a:pt x="9270" y="53416"/>
                </a:lnTo>
                <a:lnTo>
                  <a:pt x="5689" y="50088"/>
                </a:lnTo>
                <a:close/>
              </a:path>
              <a:path w="57784" h="73660">
                <a:moveTo>
                  <a:pt x="35483" y="0"/>
                </a:moveTo>
                <a:lnTo>
                  <a:pt x="25603" y="0"/>
                </a:lnTo>
                <a:lnTo>
                  <a:pt x="20942" y="850"/>
                </a:lnTo>
                <a:lnTo>
                  <a:pt x="12890" y="4241"/>
                </a:lnTo>
                <a:lnTo>
                  <a:pt x="9766" y="6616"/>
                </a:lnTo>
                <a:lnTo>
                  <a:pt x="5359" y="12788"/>
                </a:lnTo>
                <a:lnTo>
                  <a:pt x="4267" y="16395"/>
                </a:lnTo>
                <a:lnTo>
                  <a:pt x="4267" y="25006"/>
                </a:lnTo>
                <a:lnTo>
                  <a:pt x="30645" y="42672"/>
                </a:lnTo>
                <a:lnTo>
                  <a:pt x="33490" y="43624"/>
                </a:lnTo>
                <a:lnTo>
                  <a:pt x="37490" y="45212"/>
                </a:lnTo>
                <a:lnTo>
                  <a:pt x="39166" y="46278"/>
                </a:lnTo>
                <a:lnTo>
                  <a:pt x="41808" y="48920"/>
                </a:lnTo>
                <a:lnTo>
                  <a:pt x="42468" y="50596"/>
                </a:lnTo>
                <a:lnTo>
                  <a:pt x="42468" y="55143"/>
                </a:lnTo>
                <a:lnTo>
                  <a:pt x="41376" y="57124"/>
                </a:lnTo>
                <a:lnTo>
                  <a:pt x="37045" y="60032"/>
                </a:lnTo>
                <a:lnTo>
                  <a:pt x="34074" y="60756"/>
                </a:lnTo>
                <a:lnTo>
                  <a:pt x="55533" y="60756"/>
                </a:lnTo>
                <a:lnTo>
                  <a:pt x="56060" y="60032"/>
                </a:lnTo>
                <a:lnTo>
                  <a:pt x="56169" y="59817"/>
                </a:lnTo>
                <a:lnTo>
                  <a:pt x="57302" y="56159"/>
                </a:lnTo>
                <a:lnTo>
                  <a:pt x="57302" y="47294"/>
                </a:lnTo>
                <a:lnTo>
                  <a:pt x="30886" y="29273"/>
                </a:lnTo>
                <a:lnTo>
                  <a:pt x="28155" y="28333"/>
                </a:lnTo>
                <a:lnTo>
                  <a:pt x="24155" y="26644"/>
                </a:lnTo>
                <a:lnTo>
                  <a:pt x="22504" y="25565"/>
                </a:lnTo>
                <a:lnTo>
                  <a:pt x="19862" y="22923"/>
                </a:lnTo>
                <a:lnTo>
                  <a:pt x="19202" y="21272"/>
                </a:lnTo>
                <a:lnTo>
                  <a:pt x="19202" y="17132"/>
                </a:lnTo>
                <a:lnTo>
                  <a:pt x="20142" y="15455"/>
                </a:lnTo>
                <a:lnTo>
                  <a:pt x="23939" y="13004"/>
                </a:lnTo>
                <a:lnTo>
                  <a:pt x="26517" y="12395"/>
                </a:lnTo>
                <a:lnTo>
                  <a:pt x="54343" y="12395"/>
                </a:lnTo>
                <a:lnTo>
                  <a:pt x="56591" y="7531"/>
                </a:lnTo>
                <a:lnTo>
                  <a:pt x="53073" y="5219"/>
                </a:lnTo>
                <a:lnTo>
                  <a:pt x="49047" y="3390"/>
                </a:lnTo>
                <a:lnTo>
                  <a:pt x="40043" y="685"/>
                </a:lnTo>
                <a:lnTo>
                  <a:pt x="35483" y="0"/>
                </a:lnTo>
                <a:close/>
              </a:path>
              <a:path w="57784" h="73660">
                <a:moveTo>
                  <a:pt x="54343" y="12395"/>
                </a:moveTo>
                <a:lnTo>
                  <a:pt x="32677" y="12395"/>
                </a:lnTo>
                <a:lnTo>
                  <a:pt x="36042" y="13004"/>
                </a:lnTo>
                <a:lnTo>
                  <a:pt x="43700" y="15455"/>
                </a:lnTo>
                <a:lnTo>
                  <a:pt x="47447" y="17170"/>
                </a:lnTo>
                <a:lnTo>
                  <a:pt x="51104" y="19405"/>
                </a:lnTo>
                <a:lnTo>
                  <a:pt x="54343" y="12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27447" y="3401931"/>
            <a:ext cx="203835" cy="114300"/>
          </a:xfrm>
          <a:custGeom>
            <a:avLst/>
            <a:gdLst/>
            <a:ahLst/>
            <a:cxnLst/>
            <a:rect l="l" t="t" r="r" b="b"/>
            <a:pathLst>
              <a:path w="203835" h="114300">
                <a:moveTo>
                  <a:pt x="25" y="35318"/>
                </a:moveTo>
                <a:lnTo>
                  <a:pt x="0" y="78625"/>
                </a:lnTo>
                <a:lnTo>
                  <a:pt x="16090" y="78625"/>
                </a:lnTo>
                <a:lnTo>
                  <a:pt x="16154" y="108216"/>
                </a:lnTo>
                <a:lnTo>
                  <a:pt x="21894" y="113969"/>
                </a:lnTo>
                <a:lnTo>
                  <a:pt x="190741" y="114033"/>
                </a:lnTo>
                <a:lnTo>
                  <a:pt x="197891" y="114033"/>
                </a:lnTo>
                <a:lnTo>
                  <a:pt x="203720" y="108216"/>
                </a:lnTo>
                <a:lnTo>
                  <a:pt x="203752" y="35331"/>
                </a:lnTo>
                <a:lnTo>
                  <a:pt x="25" y="35318"/>
                </a:lnTo>
                <a:close/>
              </a:path>
              <a:path w="203835" h="114300">
                <a:moveTo>
                  <a:pt x="29095" y="0"/>
                </a:moveTo>
                <a:lnTo>
                  <a:pt x="21958" y="0"/>
                </a:lnTo>
                <a:lnTo>
                  <a:pt x="16103" y="5841"/>
                </a:lnTo>
                <a:lnTo>
                  <a:pt x="16103" y="35331"/>
                </a:lnTo>
                <a:lnTo>
                  <a:pt x="203752" y="35331"/>
                </a:lnTo>
                <a:lnTo>
                  <a:pt x="203695" y="5841"/>
                </a:lnTo>
                <a:lnTo>
                  <a:pt x="197929" y="88"/>
                </a:lnTo>
                <a:lnTo>
                  <a:pt x="29095" y="0"/>
                </a:lnTo>
                <a:close/>
              </a:path>
            </a:pathLst>
          </a:custGeom>
          <a:solidFill>
            <a:srgbClr val="2F2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55023" y="3413400"/>
            <a:ext cx="165100" cy="91440"/>
          </a:xfrm>
          <a:custGeom>
            <a:avLst/>
            <a:gdLst/>
            <a:ahLst/>
            <a:cxnLst/>
            <a:rect l="l" t="t" r="r" b="b"/>
            <a:pathLst>
              <a:path w="165100" h="91439">
                <a:moveTo>
                  <a:pt x="1993" y="0"/>
                </a:moveTo>
                <a:lnTo>
                  <a:pt x="0" y="1993"/>
                </a:lnTo>
                <a:lnTo>
                  <a:pt x="26" y="89115"/>
                </a:lnTo>
                <a:lnTo>
                  <a:pt x="1955" y="91020"/>
                </a:lnTo>
                <a:lnTo>
                  <a:pt x="162687" y="91109"/>
                </a:lnTo>
                <a:lnTo>
                  <a:pt x="164680" y="89115"/>
                </a:lnTo>
                <a:lnTo>
                  <a:pt x="164642" y="1993"/>
                </a:lnTo>
                <a:lnTo>
                  <a:pt x="162725" y="76"/>
                </a:lnTo>
                <a:lnTo>
                  <a:pt x="1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65551" y="3422332"/>
            <a:ext cx="144145" cy="73660"/>
          </a:xfrm>
          <a:custGeom>
            <a:avLst/>
            <a:gdLst/>
            <a:ahLst/>
            <a:cxnLst/>
            <a:rect l="l" t="t" r="r" b="b"/>
            <a:pathLst>
              <a:path w="144145" h="73660">
                <a:moveTo>
                  <a:pt x="25" y="0"/>
                </a:moveTo>
                <a:lnTo>
                  <a:pt x="143624" y="50"/>
                </a:lnTo>
                <a:lnTo>
                  <a:pt x="143586" y="73253"/>
                </a:lnTo>
                <a:lnTo>
                  <a:pt x="0" y="73177"/>
                </a:lnTo>
                <a:lnTo>
                  <a:pt x="25" y="0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2180" y="3430729"/>
            <a:ext cx="30480" cy="60325"/>
          </a:xfrm>
          <a:custGeom>
            <a:avLst/>
            <a:gdLst/>
            <a:ahLst/>
            <a:cxnLst/>
            <a:rect l="l" t="t" r="r" b="b"/>
            <a:pathLst>
              <a:path w="30479" h="60325">
                <a:moveTo>
                  <a:pt x="12" y="0"/>
                </a:moveTo>
                <a:lnTo>
                  <a:pt x="0" y="31153"/>
                </a:lnTo>
                <a:lnTo>
                  <a:pt x="7645" y="31153"/>
                </a:lnTo>
                <a:lnTo>
                  <a:pt x="7632" y="59715"/>
                </a:lnTo>
                <a:lnTo>
                  <a:pt x="30365" y="18935"/>
                </a:lnTo>
                <a:lnTo>
                  <a:pt x="16535" y="18922"/>
                </a:lnTo>
                <a:lnTo>
                  <a:pt x="27089" y="12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51956" y="3376669"/>
            <a:ext cx="85090" cy="165100"/>
          </a:xfrm>
          <a:custGeom>
            <a:avLst/>
            <a:gdLst/>
            <a:ahLst/>
            <a:cxnLst/>
            <a:rect l="l" t="t" r="r" b="b"/>
            <a:pathLst>
              <a:path w="85090" h="165100">
                <a:moveTo>
                  <a:pt x="14554" y="0"/>
                </a:moveTo>
                <a:lnTo>
                  <a:pt x="5029" y="4495"/>
                </a:lnTo>
                <a:lnTo>
                  <a:pt x="0" y="14637"/>
                </a:lnTo>
                <a:lnTo>
                  <a:pt x="3409" y="26405"/>
                </a:lnTo>
                <a:lnTo>
                  <a:pt x="49180" y="83770"/>
                </a:lnTo>
                <a:lnTo>
                  <a:pt x="3892" y="138304"/>
                </a:lnTo>
                <a:lnTo>
                  <a:pt x="282" y="149944"/>
                </a:lnTo>
                <a:lnTo>
                  <a:pt x="5241" y="160036"/>
                </a:lnTo>
                <a:lnTo>
                  <a:pt x="14826" y="164566"/>
                </a:lnTo>
                <a:lnTo>
                  <a:pt x="25088" y="159526"/>
                </a:lnTo>
                <a:lnTo>
                  <a:pt x="84702" y="87746"/>
                </a:lnTo>
                <a:lnTo>
                  <a:pt x="84499" y="80253"/>
                </a:lnTo>
                <a:lnTo>
                  <a:pt x="24631" y="5170"/>
                </a:lnTo>
                <a:lnTo>
                  <a:pt x="14554" y="0"/>
                </a:lnTo>
                <a:close/>
              </a:path>
            </a:pathLst>
          </a:custGeom>
          <a:solidFill>
            <a:srgbClr val="2F2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867" y="1326780"/>
            <a:ext cx="2000245" cy="11055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555</Words>
  <Application>Microsoft Office PowerPoint</Application>
  <PresentationFormat>On-screen Show (16:9)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Sans Unicode</vt:lpstr>
      <vt:lpstr>Times New Roman</vt:lpstr>
      <vt:lpstr>Verdana</vt:lpstr>
      <vt:lpstr>Office Theme</vt:lpstr>
      <vt:lpstr>PowerPoint Presentation</vt:lpstr>
      <vt:lpstr>STEALTH POWER is the global leader in mobile  power systems with idle reduction capability.</vt:lpstr>
      <vt:lpstr>SMART POWER SYSTEMS</vt:lpstr>
      <vt:lpstr>Smart Power SYSTEMS</vt:lpstr>
      <vt:lpstr>Integrated Solution</vt:lpstr>
      <vt:lpstr>Industry Applications</vt:lpstr>
      <vt:lpstr>SAVE FUEL SAVE MAINTENANCE  SAVE MONEY</vt:lpstr>
      <vt:lpstr>Extended Operations</vt:lpstr>
      <vt:lpstr>Advanced Control</vt:lpstr>
      <vt:lpstr>Predictive Analytics</vt:lpstr>
      <vt:lpstr>PowerPoint Presentation</vt:lpstr>
      <vt:lpstr>Press Coverage</vt:lpstr>
      <vt:lpstr>Shannon Sentell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Shannon Sentell</cp:lastModifiedBy>
  <cp:revision>2</cp:revision>
  <dcterms:created xsi:type="dcterms:W3CDTF">2017-11-14T14:22:45Z</dcterms:created>
  <dcterms:modified xsi:type="dcterms:W3CDTF">2017-11-14T14:40:00Z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2017-11-14T00:00:00Z</vt:filetime>
  </property>
</Properties>
</file>