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9" r:id="rId1"/>
    <p:sldMasterId id="2147484084" r:id="rId2"/>
    <p:sldMasterId id="2147484095" r:id="rId3"/>
  </p:sldMasterIdLst>
  <p:notesMasterIdLst>
    <p:notesMasterId r:id="rId9"/>
  </p:notesMasterIdLst>
  <p:handoutMasterIdLst>
    <p:handoutMasterId r:id="rId10"/>
  </p:handoutMasterIdLst>
  <p:sldIdLst>
    <p:sldId id="847" r:id="rId4"/>
    <p:sldId id="849" r:id="rId5"/>
    <p:sldId id="935" r:id="rId6"/>
    <p:sldId id="936" r:id="rId7"/>
    <p:sldId id="880" r:id="rId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F2D"/>
    <a:srgbClr val="0076C0"/>
    <a:srgbClr val="00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90" autoAdjust="0"/>
    <p:restoredTop sz="94705" autoAdjust="0"/>
  </p:normalViewPr>
  <p:slideViewPr>
    <p:cSldViewPr snapToGrid="0" snapToObjects="1">
      <p:cViewPr varScale="1">
        <p:scale>
          <a:sx n="68" d="100"/>
          <a:sy n="68" d="100"/>
        </p:scale>
        <p:origin x="8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07330FEF-331A-4C5C-853C-65856792F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0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7"/>
            <a:ext cx="5850835" cy="4320213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1427BEA2-6582-4A59-82C2-2A5A1BAA6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96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5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3.png"/><Relationship Id="rId9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5638568"/>
            <a:ext cx="9144000" cy="1219432"/>
            <a:chOff x="0" y="3537238"/>
            <a:chExt cx="9144000" cy="1219432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37238"/>
              <a:ext cx="1831670" cy="1219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281" y="3537238"/>
              <a:ext cx="1826719" cy="1219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801" y="3537238"/>
              <a:ext cx="1850837" cy="1219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40" y="3537238"/>
              <a:ext cx="1826720" cy="1219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638" y="3537238"/>
              <a:ext cx="1815643" cy="121943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352326" y="3142488"/>
            <a:ext cx="6439349" cy="249608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4000"/>
              </a:lnSpc>
              <a:defRPr sz="30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EB8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4548"/>
            <a:ext cx="6632089" cy="12909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>
              <a:lnSpc>
                <a:spcPts val="3500"/>
              </a:lnSpc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65" y="515305"/>
            <a:ext cx="1422011" cy="327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79" y="181471"/>
            <a:ext cx="1434183" cy="249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23" y="933406"/>
            <a:ext cx="923294" cy="8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3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66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4548"/>
            <a:ext cx="6632089" cy="12909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>
              <a:lnSpc>
                <a:spcPts val="3500"/>
              </a:lnSpc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25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EB8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4548"/>
            <a:ext cx="6632089" cy="12909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>
              <a:lnSpc>
                <a:spcPts val="3500"/>
              </a:lnSpc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65" y="515305"/>
            <a:ext cx="1422011" cy="327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79" y="181471"/>
            <a:ext cx="1434183" cy="249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23" y="933406"/>
            <a:ext cx="923294" cy="8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0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427610" y="5207329"/>
            <a:ext cx="5169856" cy="11163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3" y="5143500"/>
            <a:ext cx="1471036" cy="12748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2326" y="1714500"/>
            <a:ext cx="6439349" cy="1548016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4000"/>
              </a:lnSpc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3" y="592875"/>
            <a:ext cx="3614195" cy="627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79" y="515384"/>
            <a:ext cx="3501206" cy="80823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0" y="3429000"/>
            <a:ext cx="9144000" cy="1295633"/>
            <a:chOff x="0" y="3429000"/>
            <a:chExt cx="9144000" cy="12956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5201"/>
              <a:ext cx="1831670" cy="1219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281" y="3505200"/>
              <a:ext cx="1826719" cy="1219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495" y="3505200"/>
              <a:ext cx="1826720" cy="1219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801" y="3505200"/>
              <a:ext cx="1850837" cy="12194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40" y="3505200"/>
              <a:ext cx="1826720" cy="1219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Rectangle 28"/>
            <p:cNvSpPr/>
            <p:nvPr userDrawn="1"/>
          </p:nvSpPr>
          <p:spPr>
            <a:xfrm>
              <a:off x="0" y="3429000"/>
              <a:ext cx="9144000" cy="76200"/>
            </a:xfrm>
            <a:prstGeom prst="rect">
              <a:avLst/>
            </a:prstGeom>
            <a:solidFill>
              <a:srgbClr val="EB8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11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45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7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4548"/>
            <a:ext cx="6632089" cy="12909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>
              <a:lnSpc>
                <a:spcPts val="3500"/>
              </a:lnSpc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65" y="515305"/>
            <a:ext cx="1422011" cy="327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79" y="181471"/>
            <a:ext cx="1434183" cy="249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23" y="933406"/>
            <a:ext cx="923294" cy="8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65" y="515305"/>
            <a:ext cx="1422011" cy="327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79" y="181471"/>
            <a:ext cx="1434183" cy="249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23" y="933406"/>
            <a:ext cx="923294" cy="8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4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38" y="170932"/>
            <a:ext cx="1712928" cy="682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7" r:id="rId2"/>
    <p:sldLayoutId id="2147484094" r:id="rId3"/>
    <p:sldLayoutId id="2147484093" r:id="rId4"/>
    <p:sldLayoutId id="2147484088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EB8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ivingtoperfection.com/" TargetMode="External"/><Relationship Id="rId2" Type="http://schemas.openxmlformats.org/officeDocument/2006/relationships/hyperlink" Target="mailto:kkristynik@jetcodelivery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6035"/>
            <a:ext cx="9144000" cy="16674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TECHNOLOGY AND TRANSPORTATION: </a:t>
            </a:r>
            <a:br>
              <a:rPr lang="en-US" dirty="0"/>
            </a:br>
            <a:r>
              <a:rPr lang="en-US" dirty="0"/>
              <a:t>How GPS Assists in Operational Efficiencies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488554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November 14, 2017</a:t>
            </a:r>
          </a:p>
          <a:p>
            <a:pPr algn="r"/>
            <a:r>
              <a:rPr lang="en-US" sz="1400" b="1" dirty="0"/>
              <a:t>Houston,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516" y="4885548"/>
            <a:ext cx="228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Kyle Kristynik</a:t>
            </a:r>
          </a:p>
          <a:p>
            <a:r>
              <a:rPr lang="en-US" sz="1400" b="1" dirty="0"/>
              <a:t>President, Jetco Delivery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10" y="371829"/>
            <a:ext cx="2512381" cy="758500"/>
          </a:xfrm>
          <a:prstGeom prst="rect">
            <a:avLst/>
          </a:prstGeom>
        </p:spPr>
      </p:pic>
      <p:pic>
        <p:nvPicPr>
          <p:cNvPr id="1026" name="Picture 2" descr="cid:image001.jpg@01D353F8.355564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4394683"/>
            <a:ext cx="3343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4800" y="257355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GPS: The Benefits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9557" y="1431309"/>
            <a:ext cx="3492843" cy="47089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800" b="1" dirty="0"/>
              <a:t>Allows us to:</a:t>
            </a:r>
          </a:p>
          <a:p>
            <a:pPr lvl="0" algn="l"/>
            <a:endParaRPr lang="en-US" sz="1000" b="1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Proof of wait-time/detention charges.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Know how fast a truck is traveling and how much idle time, thus helping the conservation of fuel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38" y="2569363"/>
            <a:ext cx="4481384" cy="29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4800" y="257355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GPS: The Benefits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1" y="1580850"/>
            <a:ext cx="3171567" cy="427809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800" b="1" dirty="0"/>
              <a:t>Allows us to:</a:t>
            </a:r>
          </a:p>
          <a:p>
            <a:pPr lvl="0" algn="l"/>
            <a:endParaRPr lang="en-US" sz="1000" b="1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Know if truck is functioning properly based on ECM data</a:t>
            </a:r>
          </a:p>
          <a:p>
            <a:pPr lvl="0" algn="l"/>
            <a:endParaRPr lang="en-US" sz="1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Promote the safety of our drivers and the  public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89" y="2232455"/>
            <a:ext cx="5031677" cy="33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8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04800" y="1497210"/>
            <a:ext cx="3196280" cy="47089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800" b="1" dirty="0"/>
              <a:t>Allows us to:</a:t>
            </a:r>
          </a:p>
          <a:p>
            <a:pPr lvl="0" algn="l"/>
            <a:endParaRPr lang="en-US" sz="1000" b="1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Create and maintain fuel efficient routes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Collect statistical data of engine running hours rather than mileage on the engine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04800" y="257355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GPS: The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92" y="2265405"/>
            <a:ext cx="4982316" cy="33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0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1701203"/>
            <a:ext cx="9144000" cy="31239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000308"/>
              </a:solidFill>
              <a:latin typeface="Calibri" pitchFamily="34" charset="0"/>
              <a:cs typeface="Frutiger 55 Roman"/>
            </a:endParaRPr>
          </a:p>
          <a:p>
            <a:r>
              <a:rPr lang="en-US" sz="3200" b="1" dirty="0">
                <a:solidFill>
                  <a:srgbClr val="000308"/>
                </a:solidFill>
                <a:latin typeface="Calibri" pitchFamily="34" charset="0"/>
                <a:cs typeface="Frutiger 55 Roman"/>
              </a:rPr>
              <a:t>Kyle Kristynik</a:t>
            </a:r>
          </a:p>
          <a:p>
            <a:r>
              <a:rPr lang="en-US" sz="3200" b="1" dirty="0">
                <a:solidFill>
                  <a:srgbClr val="000308"/>
                </a:solidFill>
                <a:latin typeface="Calibri" pitchFamily="34" charset="0"/>
                <a:cs typeface="Frutiger 55 Roman"/>
              </a:rPr>
              <a:t>President, Jetco Delivery</a:t>
            </a:r>
          </a:p>
          <a:p>
            <a:r>
              <a:rPr lang="en-US" sz="3200" b="1" dirty="0">
                <a:solidFill>
                  <a:srgbClr val="000308"/>
                </a:solidFill>
                <a:latin typeface="Calibri" pitchFamily="34" charset="0"/>
                <a:cs typeface="Frutiger 55 Roman"/>
              </a:rPr>
              <a:t>713.676.1111</a:t>
            </a:r>
          </a:p>
          <a:p>
            <a:endParaRPr lang="en-US" sz="1200" b="1" dirty="0">
              <a:solidFill>
                <a:srgbClr val="000308"/>
              </a:solidFill>
              <a:latin typeface="Calibri" pitchFamily="34" charset="0"/>
              <a:cs typeface="Frutiger 55 Roman"/>
            </a:endParaRPr>
          </a:p>
          <a:p>
            <a:r>
              <a:rPr lang="en-US" sz="3200" b="1" dirty="0">
                <a:solidFill>
                  <a:srgbClr val="000308"/>
                </a:solidFill>
                <a:latin typeface="Calibri" pitchFamily="34" charset="0"/>
                <a:cs typeface="Frutiger 55 Roman"/>
                <a:hlinkClick r:id="rId2"/>
              </a:rPr>
              <a:t>kkristynik@jetcodelivery.com</a:t>
            </a:r>
            <a:endParaRPr lang="en-US" sz="3200" b="1" dirty="0">
              <a:solidFill>
                <a:srgbClr val="000308"/>
              </a:solidFill>
              <a:latin typeface="Calibri" pitchFamily="34" charset="0"/>
              <a:cs typeface="Frutiger 55 Roman"/>
            </a:endParaRPr>
          </a:p>
          <a:p>
            <a:endParaRPr lang="en-US" sz="900" b="1" dirty="0">
              <a:solidFill>
                <a:srgbClr val="000308"/>
              </a:solidFill>
              <a:latin typeface="Calibri" pitchFamily="34" charset="0"/>
              <a:cs typeface="Frutiger 55 Roman"/>
            </a:endParaRPr>
          </a:p>
          <a:p>
            <a:r>
              <a:rPr lang="en-US" sz="3200" b="1" dirty="0">
                <a:solidFill>
                  <a:srgbClr val="000308"/>
                </a:solidFill>
                <a:latin typeface="Calibri" pitchFamily="34" charset="0"/>
                <a:cs typeface="Frutiger 55 Roman"/>
                <a:hlinkClick r:id="rId3"/>
              </a:rPr>
              <a:t>jetcodelivery.com</a:t>
            </a:r>
            <a:r>
              <a:rPr lang="en-US" sz="3200" b="1" dirty="0">
                <a:solidFill>
                  <a:srgbClr val="000308"/>
                </a:solidFill>
                <a:latin typeface="Calibri" pitchFamily="34" charset="0"/>
                <a:cs typeface="Frutiger 55 Roman"/>
              </a:rPr>
              <a:t> </a:t>
            </a:r>
            <a:endParaRPr lang="en-US" sz="3600" b="1" dirty="0">
              <a:solidFill>
                <a:srgbClr val="000308"/>
              </a:solidFill>
              <a:latin typeface="Calibri" pitchFamily="34" charset="0"/>
              <a:cs typeface="Frutiger 55 Roman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04800" y="179716"/>
            <a:ext cx="8229600" cy="1014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THANK YOU!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7335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14339</TotalTime>
  <Words>122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Frutiger 55 Roman</vt:lpstr>
      <vt:lpstr>4_Custom Design</vt:lpstr>
      <vt:lpstr>PresentationPro_GlowingTechVideo</vt:lpstr>
      <vt:lpstr>1_PresentationPro_GlowingTechVideo</vt:lpstr>
      <vt:lpstr>TECHNOLOGY AND TRANSPORTATION:  How GPS Assists in Operational Efficiencies</vt:lpstr>
      <vt:lpstr>PowerPoint Presentation</vt:lpstr>
      <vt:lpstr>PowerPoint Presentation</vt:lpstr>
      <vt:lpstr>PowerPoint Presentation</vt:lpstr>
      <vt:lpstr>PowerPoint Presentation</vt:lpstr>
    </vt:vector>
  </TitlesOfParts>
  <Company>Design at 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Watson</dc:creator>
  <cp:lastModifiedBy>Kyle Kristynik</cp:lastModifiedBy>
  <cp:revision>564</cp:revision>
  <cp:lastPrinted>2017-10-05T20:10:39Z</cp:lastPrinted>
  <dcterms:created xsi:type="dcterms:W3CDTF">2011-12-06T15:28:44Z</dcterms:created>
  <dcterms:modified xsi:type="dcterms:W3CDTF">2017-11-09T19:59:32Z</dcterms:modified>
</cp:coreProperties>
</file>