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charts/style1.xml" ContentType="application/vnd.ms-office.chartstyle+xml"/>
  <Override PartName="/ppt/charts/chart1.xml" ContentType="application/vnd.openxmlformats-officedocument.drawingml.chart+xml"/>
  <Override PartName="/ppt/charts/colors1.xml" ContentType="application/vnd.ms-office.chartcolor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5" r:id="rId2"/>
    <p:sldId id="305" r:id="rId3"/>
    <p:sldId id="272" r:id="rId4"/>
    <p:sldId id="311" r:id="rId5"/>
    <p:sldId id="292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AERCO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HGAC</c:v>
                </c:pt>
              </c:strCache>
            </c:strRef>
          </c:cat>
          <c:val>
            <c:numRef>
              <c:f>Sheet1!$B$2</c:f>
              <c:numCache>
                <c:formatCode>"$"#,##0_);[Red]\("$"#,##0\)</c:formatCode>
                <c:ptCount val="1"/>
                <c:pt idx="0">
                  <c:v>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78-4843-B6F3-2AE67B1B556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CMAQ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HGAC</c:v>
                </c:pt>
              </c:strCache>
            </c:strRef>
          </c:cat>
          <c:val>
            <c:numRef>
              <c:f>Sheet1!$C$2</c:f>
              <c:numCache>
                <c:formatCode>"$"#,##0_);[Red]\("$"#,##0\)</c:formatCode>
                <c:ptCount val="1"/>
                <c:pt idx="0">
                  <c:v>4000000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78-4843-B6F3-2AE67B1B55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4092024"/>
        <c:axId val="394086448"/>
      </c:barChart>
      <c:catAx>
        <c:axId val="394092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4086448"/>
        <c:crosses val="autoZero"/>
        <c:auto val="1"/>
        <c:lblAlgn val="ctr"/>
        <c:lblOffset val="100"/>
        <c:noMultiLvlLbl val="0"/>
      </c:catAx>
      <c:valAx>
        <c:axId val="394086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_);[Red]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4092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E3A78D3-DE15-4948-AD15-7185D228E58F}" type="datetimeFigureOut">
              <a:rPr lang="en-US"/>
              <a:pPr>
                <a:defRPr/>
              </a:pPr>
              <a:t>10/30/2017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D0CF4C4-169F-4448-BDCD-4B7C34884E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674D46F-938D-41C2-8265-4EA1FBE6D85D}" type="datetimeFigureOut">
              <a:rPr lang="en-US"/>
              <a:pPr>
                <a:defRPr/>
              </a:pPr>
              <a:t>10/30/2017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8" rIns="93175" bIns="46588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5" tIns="46588" rIns="93175" bIns="46588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CF0ABCE-DCAE-468D-952A-DF7D290B6C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8C99C0-559F-4F22-8F7F-5416CD980C5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0C838-B736-4508-A13D-D33C8012168C}" type="datetime1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C0693-29F3-4A45-8157-478D5EDD4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D1159-B796-4CD5-AEF2-E59F99E24BFD}" type="datetime1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073C1-EED9-4B70-ABB6-45983A97E7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786D0-EE38-4DC6-AC6D-76AF77B0A2CE}" type="datetime1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2FBC0-EC51-4DAC-B058-266C9A47D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59EBF-CBAE-41AB-A7CB-C3C632610A9B}" type="datetime1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7C09D-739B-4E62-9C20-A97B37696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8D886-334E-413B-AB5F-5EC3EBF12670}" type="datetime1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D2414-C45A-4CAB-895E-9E0A8FCE38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C75A8-B0A2-4260-9064-D3EFD1900BFE}" type="datetime1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B8C77-86E2-4B18-80F6-7DAC51152A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B7B6B-158C-4ACB-97C3-50EEA3939E34}" type="datetime1">
              <a:rPr lang="en-US" smtClean="0"/>
              <a:t>10/30/2017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D4F13-7E9F-4136-BEFA-698237380E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2E0DF-ECE7-460F-AB4E-A6785CB927FA}" type="datetime1">
              <a:rPr lang="en-US" smtClean="0"/>
              <a:t>10/30/2017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043D9-BA28-45D8-BCA2-BC54842A5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7AD44-9660-46D7-A802-1B6BEB143886}" type="datetime1">
              <a:rPr lang="en-US" smtClean="0"/>
              <a:t>10/30/2017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3251A-289F-4C58-83EA-6E90E4804E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087D8-E85B-44BD-AD31-2C1362CE4B49}" type="datetime1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EBE1D-C55B-4076-B8B0-FD9107F333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6872F-58F7-4903-85B9-62EA31701D8B}" type="datetime1">
              <a:rPr lang="en-US" smtClean="0"/>
              <a:t>10/30/2017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1ACC3-D85F-4172-B0A0-22DB7F05C8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A41717-C5EC-4D75-8F49-E02F89E08619}" type="datetime1">
              <a:rPr lang="en-US" smtClean="0"/>
              <a:t>10/30/2017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495BA93-A775-46EB-8476-0F1163FB9C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CleanVehicles@h-gac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Clean Vehicles Program</a:t>
            </a:r>
          </a:p>
        </p:txBody>
      </p:sp>
      <p:pic>
        <p:nvPicPr>
          <p:cNvPr id="5" name="Picture 2" descr="L:\Image_Library\logos\clean-vehicles\cv-logo2-201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7517" y="1724025"/>
            <a:ext cx="3257550" cy="3257550"/>
          </a:xfrm>
          <a:prstGeom prst="rect">
            <a:avLst/>
          </a:prstGeom>
          <a:noFill/>
          <a:effectLst>
            <a:outerShdw blurRad="241300" dist="76200" dir="2700000" algn="tl" rotWithShape="0">
              <a:prstClr val="black">
                <a:alpha val="28000"/>
              </a:prstClr>
            </a:outerShdw>
          </a:effec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043D9-BA28-45D8-BCA2-BC54842A50C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 Vehicles and Drayage Truck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Heavy-Duty Diesel Truck Replacements</a:t>
            </a:r>
          </a:p>
          <a:p>
            <a:r>
              <a:rPr lang="en-US" dirty="0"/>
              <a:t>School Bus Replacements</a:t>
            </a:r>
          </a:p>
          <a:p>
            <a:r>
              <a:rPr lang="en-US" dirty="0"/>
              <a:t>Alternative Fuel Refueling Stations</a:t>
            </a:r>
          </a:p>
          <a:p>
            <a:r>
              <a:rPr lang="en-US" dirty="0"/>
              <a:t>Non-Road Engine Replacements(limited basis)</a:t>
            </a:r>
          </a:p>
          <a:p>
            <a:r>
              <a:rPr lang="en-US" dirty="0"/>
              <a:t>Low Interest Truck Loan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47C09D-739B-4E62-9C20-A97B37696E6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157163"/>
            <a:ext cx="8229600" cy="1143000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400" dirty="0">
                <a:latin typeface="Arial Black" pitchFamily="34" charset="0"/>
                <a:ea typeface="+mj-ea"/>
                <a:cs typeface="+mj-cs"/>
              </a:rPr>
              <a:t>8 County Non-Attainment Region</a:t>
            </a:r>
          </a:p>
        </p:txBody>
      </p:sp>
      <p:pic>
        <p:nvPicPr>
          <p:cNvPr id="819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08200" y="1210733"/>
            <a:ext cx="4597400" cy="4405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47C09D-739B-4E62-9C20-A97B37696E6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Available Funding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D3BBC68-7288-49AA-A99A-D35E65F716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705849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47C09D-739B-4E62-9C20-A97B37696E6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91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5925"/>
            <a:ext cx="8229600" cy="5710238"/>
          </a:xfrm>
        </p:spPr>
        <p:txBody>
          <a:bodyPr rtlCol="0">
            <a:normAutofit fontScale="8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6600" dirty="0"/>
              <a:t>Any Questions?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6600" dirty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6600" dirty="0"/>
              <a:t>Contact: Robert Veazie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6600" dirty="0"/>
              <a:t>Manager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6600" dirty="0"/>
              <a:t>832-681-2578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700" dirty="0">
                <a:hlinkClick r:id="rId2"/>
              </a:rPr>
              <a:t>CleanVehicles@h-gac.com</a:t>
            </a:r>
            <a:r>
              <a:rPr lang="en-US" sz="6600" dirty="0"/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47C09D-739B-4E62-9C20-A97B37696E6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E7F91D74CB0348B366A84E6AAE43A7" ma:contentTypeVersion="2" ma:contentTypeDescription="Create a new document." ma:contentTypeScope="" ma:versionID="8d9bf9b54c776dcd9e52d97d08f6fed8">
  <xsd:schema xmlns:xsd="http://www.w3.org/2001/XMLSchema" xmlns:xs="http://www.w3.org/2001/XMLSchema" xmlns:p="http://schemas.microsoft.com/office/2006/metadata/properties" xmlns:ns2="87b9e4dc-a43b-460c-acab-a7dce2b38dc8" targetNamespace="http://schemas.microsoft.com/office/2006/metadata/properties" ma:root="true" ma:fieldsID="4e052daf0d1a6962fad4a176cf97133b" ns2:_="">
    <xsd:import namespace="87b9e4dc-a43b-460c-acab-a7dce2b38dc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b9e4dc-a43b-460c-acab-a7dce2b38dc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87b9e4dc-a43b-460c-acab-a7dce2b38dc8">ARRAEUAATR24-503547211-7404</_dlc_DocId>
    <_dlc_DocIdUrl xmlns="87b9e4dc-a43b-460c-acab-a7dce2b38dc8">
      <Url>http://aq.hgac.net/_layouts/15/DocIdRedir.aspx?ID=ARRAEUAATR24-503547211-7404</Url>
      <Description>ARRAEUAATR24-503547211-7404</Description>
    </_dlc_DocIdUrl>
  </documentManagement>
</p:properties>
</file>

<file path=customXml/itemProps1.xml><?xml version="1.0" encoding="utf-8"?>
<ds:datastoreItem xmlns:ds="http://schemas.openxmlformats.org/officeDocument/2006/customXml" ds:itemID="{5C04EB5A-024E-4485-87CC-848C089C5CAA}"/>
</file>

<file path=customXml/itemProps2.xml><?xml version="1.0" encoding="utf-8"?>
<ds:datastoreItem xmlns:ds="http://schemas.openxmlformats.org/officeDocument/2006/customXml" ds:itemID="{29CAB049-A867-4F39-AF90-5ADF21F323BB}"/>
</file>

<file path=customXml/itemProps3.xml><?xml version="1.0" encoding="utf-8"?>
<ds:datastoreItem xmlns:ds="http://schemas.openxmlformats.org/officeDocument/2006/customXml" ds:itemID="{7051FB62-3807-485B-AA04-74E354B57855}"/>
</file>

<file path=customXml/itemProps4.xml><?xml version="1.0" encoding="utf-8"?>
<ds:datastoreItem xmlns:ds="http://schemas.openxmlformats.org/officeDocument/2006/customXml" ds:itemID="{1A3EDF69-00CB-4C22-913D-32CF4823FC2C}"/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57</Words>
  <Application>Microsoft Office PowerPoint</Application>
  <PresentationFormat>On-screen Show (4:3)</PresentationFormat>
  <Paragraphs>22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Black</vt:lpstr>
      <vt:lpstr>Calibri</vt:lpstr>
      <vt:lpstr>Office Theme</vt:lpstr>
      <vt:lpstr>Clean Vehicles Program</vt:lpstr>
      <vt:lpstr>Clean Vehicles and Drayage Truck Programs</vt:lpstr>
      <vt:lpstr>PowerPoint Presentation</vt:lpstr>
      <vt:lpstr>Available Funding</vt:lpstr>
      <vt:lpstr>PowerPoint Presentation</vt:lpstr>
    </vt:vector>
  </TitlesOfParts>
  <Company>Houston-Galveston Area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angelone</dc:creator>
  <cp:lastModifiedBy>Veazie, Robert</cp:lastModifiedBy>
  <cp:revision>76</cp:revision>
  <dcterms:created xsi:type="dcterms:W3CDTF">2011-11-17T14:59:52Z</dcterms:created>
  <dcterms:modified xsi:type="dcterms:W3CDTF">2017-10-30T20:10:24Z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9f02390e-aee2-4250-9aae-9c288e672c48</vt:lpwstr>
  </property>
  <property fmtid="{D5CDD505-2E9C-101B-9397-08002B2CF9AE}" pid="3" name="ContentTypeId">
    <vt:lpwstr>0x01010067E7F91D74CB0348B366A84E6AAE43A7</vt:lpwstr>
  </property>
</Properties>
</file>