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351" r:id="rId6"/>
    <p:sldId id="321" r:id="rId7"/>
    <p:sldId id="363" r:id="rId8"/>
    <p:sldId id="366" r:id="rId9"/>
    <p:sldId id="348" r:id="rId10"/>
    <p:sldId id="342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0" autoAdjust="0"/>
    <p:restoredTop sz="87857" autoAdjust="0"/>
  </p:normalViewPr>
  <p:slideViewPr>
    <p:cSldViewPr>
      <p:cViewPr varScale="1">
        <p:scale>
          <a:sx n="111" d="100"/>
          <a:sy n="111" d="100"/>
        </p:scale>
        <p:origin x="151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04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DF5925-E2B4-4FC0-8D36-67EEFC2915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00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rix.com/learn/webinar-2021-infrastructure-bill-analysi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harlie.Beckman@lightningemotors.com" TargetMode="External"/><Relationship Id="rId4" Type="http://schemas.openxmlformats.org/officeDocument/2006/relationships/hyperlink" Target="mailto:susan@s3-services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819400"/>
            <a:ext cx="8229600" cy="31242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Houston-Galveston </a:t>
            </a:r>
            <a:br>
              <a:rPr lang="en-US" sz="3600" dirty="0"/>
            </a:br>
            <a:r>
              <a:rPr lang="en-US" sz="3600" u="sng" dirty="0"/>
              <a:t>Clean cities Coalition</a:t>
            </a:r>
            <a:br>
              <a:rPr lang="en-US" sz="3600" dirty="0"/>
            </a:br>
            <a:r>
              <a:rPr lang="en-US" sz="3600" dirty="0"/>
              <a:t>QUARTERLY MEETING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438400" y="6183868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November 9</a:t>
            </a:r>
            <a:r>
              <a:rPr lang="en-US" sz="2000" baseline="30000" dirty="0"/>
              <a:t>th</a:t>
            </a:r>
            <a:r>
              <a:rPr lang="en-US" sz="2000" dirty="0"/>
              <a:t>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3400" y="1676400"/>
            <a:ext cx="8077200" cy="4876800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Introductions</a:t>
            </a: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The Lion Electric Company – Maria Brown, Lion Electric Company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Bus Inventory Report – </a:t>
            </a:r>
            <a:r>
              <a:rPr lang="en-US" i="1" dirty="0"/>
              <a:t>Cameron Stawicki, H-GAC</a:t>
            </a: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Current Funding Announcements and Updates – </a:t>
            </a:r>
            <a:r>
              <a:rPr lang="en-US" i="1" dirty="0"/>
              <a:t>Gilbert Washington, HGCCC</a:t>
            </a: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Announcements of Current &amp; Upcoming Activities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Adjourn 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206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43200" y="1600200"/>
            <a:ext cx="5715000" cy="15240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3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kern="1200" dirty="0">
                <a:latin typeface="+mj-lt"/>
              </a:rPr>
              <a:t>Sandra Holliday, Air Quality Program Manager 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Andrew DeCandis, Planner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Ben Finley, Program Coordinator</a:t>
            </a:r>
          </a:p>
          <a:p>
            <a:pPr marL="171450" lvl="1" indent="-171450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/>
              <a:t>Gilbert Washington, Program Coordinator</a:t>
            </a:r>
          </a:p>
        </p:txBody>
      </p:sp>
      <p:sp>
        <p:nvSpPr>
          <p:cNvPr id="6" name="Freeform 5"/>
          <p:cNvSpPr/>
          <p:nvPr/>
        </p:nvSpPr>
        <p:spPr>
          <a:xfrm>
            <a:off x="304800" y="19349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Houston-Galveston Clean Cities Coalition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2743200" y="3429000"/>
            <a:ext cx="5715000" cy="121920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2" spcCol="1270" anchor="ctr" anchorCtr="0"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550" b="1" dirty="0"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Chair</a:t>
            </a:r>
            <a:r>
              <a:rPr lang="en-US" sz="1550" dirty="0">
                <a:latin typeface="+mj-lt"/>
              </a:rPr>
              <a:t> – Chris George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550" b="1" dirty="0">
                <a:latin typeface="+mj-lt"/>
              </a:rPr>
              <a:t>Vice Chair </a:t>
            </a:r>
            <a:r>
              <a:rPr lang="en-US" sz="1550" dirty="0">
                <a:latin typeface="+mj-lt"/>
              </a:rPr>
              <a:t>– Vincent Sanders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55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30414" y="3611364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 2021</a:t>
            </a:r>
          </a:p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kern="1200" dirty="0">
                <a:latin typeface="+mj-lt"/>
              </a:rPr>
              <a:t>Advisory Board</a:t>
            </a:r>
          </a:p>
        </p:txBody>
      </p:sp>
      <p:sp>
        <p:nvSpPr>
          <p:cNvPr id="9" name="Freeform 8"/>
          <p:cNvSpPr/>
          <p:nvPr/>
        </p:nvSpPr>
        <p:spPr>
          <a:xfrm>
            <a:off x="2743200" y="5264943"/>
            <a:ext cx="5806440" cy="1059657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6"/>
                </a:moveTo>
                <a:lnTo>
                  <a:pt x="1047750" y="3251184"/>
                </a:lnTo>
                <a:cubicBezTo>
                  <a:pt x="1047750" y="3423644"/>
                  <a:pt x="1042809" y="3589037"/>
                  <a:pt x="1034014" y="3710982"/>
                </a:cubicBezTo>
                <a:cubicBezTo>
                  <a:pt x="1025219" y="3832927"/>
                  <a:pt x="1013290" y="3901438"/>
                  <a:pt x="1000853" y="3901434"/>
                </a:cubicBezTo>
                <a:cubicBezTo>
                  <a:pt x="667235" y="3901434"/>
                  <a:pt x="333617" y="3901438"/>
                  <a:pt x="0" y="3901438"/>
                </a:cubicBezTo>
                <a:lnTo>
                  <a:pt x="0" y="3901438"/>
                </a:lnTo>
                <a:lnTo>
                  <a:pt x="0" y="3901438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1000853" y="2"/>
                </a:lnTo>
                <a:cubicBezTo>
                  <a:pt x="1013291" y="2"/>
                  <a:pt x="1025219" y="68509"/>
                  <a:pt x="1034014" y="190458"/>
                </a:cubicBezTo>
                <a:cubicBezTo>
                  <a:pt x="1042809" y="312403"/>
                  <a:pt x="1047750" y="477800"/>
                  <a:pt x="1047750" y="650256"/>
                </a:cubicBezTo>
                <a:lnTo>
                  <a:pt x="1047750" y="65025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1" tIns="87342" rIns="123536" bIns="87343" numCol="1" spcCol="1270" anchor="ctr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dirty="0">
                <a:latin typeface="+mj-lt"/>
              </a:rPr>
              <a:t>Attending in person</a:t>
            </a: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en-US" sz="1900" i="1" kern="1200" dirty="0">
                <a:latin typeface="+mj-lt"/>
              </a:rPr>
              <a:t>Attending via conference call</a:t>
            </a:r>
          </a:p>
        </p:txBody>
      </p:sp>
      <p:sp>
        <p:nvSpPr>
          <p:cNvPr id="10" name="Freeform 9"/>
          <p:cNvSpPr/>
          <p:nvPr/>
        </p:nvSpPr>
        <p:spPr>
          <a:xfrm>
            <a:off x="304800" y="5367535"/>
            <a:ext cx="2057400" cy="854471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24" tIns="100129" rIns="136324" bIns="100129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900" b="1" dirty="0">
                <a:latin typeface="+mj-lt"/>
              </a:rPr>
              <a:t>Stakeholders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Meeting 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3400" y="1676400"/>
            <a:ext cx="8077200" cy="4876800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Introductions</a:t>
            </a: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The Lion Electric Company – Maria Brown, Lion Electric Company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Bus Inventory Report – </a:t>
            </a:r>
            <a:r>
              <a:rPr lang="en-US" i="1" dirty="0"/>
              <a:t>Cameron Stawicki, H-GAC</a:t>
            </a: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Current Funding Announcements and Updates – </a:t>
            </a:r>
            <a:r>
              <a:rPr lang="en-US" i="1" dirty="0"/>
              <a:t>Gilbert Washington, HGCCC</a:t>
            </a: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endParaRPr lang="en-US" sz="2000" i="1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Announcements of Current &amp; Upcoming Activities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Adjourn meeting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993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and Upcoming Events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313EE9-96EA-41D2-B4AA-436C9FD3307D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33400" y="1676400"/>
            <a:ext cx="8077200" cy="4876800"/>
          </a:xfrm>
          <a:custGeom>
            <a:avLst/>
            <a:gdLst>
              <a:gd name="connsiteX0" fmla="*/ 0 w 7391399"/>
              <a:gd name="connsiteY0" fmla="*/ 0 h 727928"/>
              <a:gd name="connsiteX1" fmla="*/ 7391399 w 7391399"/>
              <a:gd name="connsiteY1" fmla="*/ 0 h 727928"/>
              <a:gd name="connsiteX2" fmla="*/ 7391399 w 7391399"/>
              <a:gd name="connsiteY2" fmla="*/ 727928 h 727928"/>
              <a:gd name="connsiteX3" fmla="*/ 0 w 7391399"/>
              <a:gd name="connsiteY3" fmla="*/ 727928 h 727928"/>
              <a:gd name="connsiteX4" fmla="*/ 0 w 7391399"/>
              <a:gd name="connsiteY4" fmla="*/ 0 h 72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399" h="727928">
                <a:moveTo>
                  <a:pt x="0" y="0"/>
                </a:moveTo>
                <a:lnTo>
                  <a:pt x="7391399" y="0"/>
                </a:lnTo>
                <a:lnTo>
                  <a:pt x="7391399" y="727928"/>
                </a:lnTo>
                <a:lnTo>
                  <a:pt x="0" y="7279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77" tIns="20320" rIns="113792" bIns="20320" numCol="1" spcCol="127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11/09: Decoding the New Infrastructure Bill</a:t>
            </a:r>
          </a:p>
          <a:p>
            <a:pPr lvl="2">
              <a:defRPr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INRIX Sponsored Webinar – Time: 12:30 CT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w Cen MT"/>
              <a:ea typeface="+mn-ea"/>
              <a:cs typeface="+mn-cs"/>
              <a:hlinkClick r:id="rId3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  <a:hlinkClick r:id="rId3"/>
              </a:rPr>
              <a:t>https://inrix.com/learn/webinar-2021-infrastructure-bill-analysis/</a:t>
            </a:r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11/17: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Vanner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 Revolution System School Bus Ride and Drive Event</a:t>
            </a:r>
          </a:p>
          <a:p>
            <a:pPr lvl="2"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Berry Center – 8877 Barker Cypress Road – Time: 10 am to 3pm	</a:t>
            </a:r>
          </a:p>
          <a:p>
            <a:pPr lvl="2">
              <a:defRPr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Contact: Susan Shifflett – 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  <a:hlinkClick r:id="rId4"/>
              </a:rPr>
              <a:t>susan@s3-services.com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11/17: Lightning </a:t>
            </a:r>
            <a:r>
              <a:rPr lang="en-US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eMotors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 Lightning Day Ride and Drive Event</a:t>
            </a:r>
          </a:p>
          <a:p>
            <a:pPr lvl="2"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Helios Way, Houston, TX 77079 – Time: 11am to 2pm</a:t>
            </a:r>
          </a:p>
          <a:p>
            <a:pPr lvl="2">
              <a:defRPr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Contact: Charlie Beckman – 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  <a:hlinkClick r:id="rId5"/>
              </a:rPr>
              <a:t>Charlie.Beckman@lightningemotors.com</a:t>
            </a:r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</a:endParaRP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12/16: Texas Natural Gas Vehicle Alliance Meeting</a:t>
            </a:r>
          </a:p>
          <a:p>
            <a:pPr lvl="2">
              <a:defRPr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CenterPoint Energy Downtown – Time: TBA</a:t>
            </a:r>
          </a:p>
          <a:p>
            <a:pPr lvl="2">
              <a:defRPr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Contact: Susan Shifflett – 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  <a:hlinkClick r:id="rId4"/>
              </a:rPr>
              <a:t>susan@s3-services.com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w Cen MT"/>
              </a:rPr>
              <a:t>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  <a:p>
            <a:pPr lvl="2">
              <a:defRPr/>
            </a:pPr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0834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Quarterly Meeting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 numCol="1"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February 8</a:t>
            </a:r>
            <a:r>
              <a:rPr lang="en-US" sz="2800" baseline="30000" dirty="0"/>
              <a:t>th</a:t>
            </a:r>
            <a:r>
              <a:rPr lang="en-US" sz="2800" dirty="0"/>
              <a:t>   		9:30-11am</a:t>
            </a:r>
            <a:endParaRPr lang="en-US" sz="3200" dirty="0"/>
          </a:p>
          <a:p>
            <a:pPr lvl="1"/>
            <a:r>
              <a:rPr lang="en-US" sz="2800" dirty="0"/>
              <a:t>May 10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August 9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November 8</a:t>
            </a:r>
            <a:r>
              <a:rPr lang="en-US" sz="2800" baseline="30000" dirty="0"/>
              <a:t>th	</a:t>
            </a:r>
            <a:r>
              <a:rPr lang="en-US" sz="2800" dirty="0"/>
              <a:t> 	9:30-11am</a:t>
            </a:r>
            <a:endParaRPr lang="en-US" sz="32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Thank You!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33674BEE56124AAD970D40F8FDF221" ma:contentTypeVersion="11" ma:contentTypeDescription="Create a new document." ma:contentTypeScope="" ma:versionID="ebcb8d948eae11d6bc209294f6d5fcd6">
  <xsd:schema xmlns:xsd="http://www.w3.org/2001/XMLSchema" xmlns:xs="http://www.w3.org/2001/XMLSchema" xmlns:p="http://schemas.microsoft.com/office/2006/metadata/properties" xmlns:ns2="b4015ea8-92c2-4515-89dc-d0cebe6a6e7e" targetNamespace="http://schemas.microsoft.com/office/2006/metadata/properties" ma:root="true" ma:fieldsID="7967772d9888afd00a7637a4fb2287da" ns2:_="">
    <xsd:import namespace="b4015ea8-92c2-4515-89dc-d0cebe6a6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15ea8-92c2-4515-89dc-d0cebe6a6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161EC1-00E8-4009-8010-91D3BBAB3207}"/>
</file>

<file path=customXml/itemProps2.xml><?xml version="1.0" encoding="utf-8"?>
<ds:datastoreItem xmlns:ds="http://schemas.openxmlformats.org/officeDocument/2006/customXml" ds:itemID="{DFD5A02E-FC5A-4628-8450-51D6F0FF08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A7D9297-BAC1-4638-8B0F-792F8096CE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10641</TotalTime>
  <Words>304</Words>
  <Application>Microsoft Office PowerPoint</Application>
  <PresentationFormat>On-screen Show (4:3)</PresentationFormat>
  <Paragraphs>72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Wingdings</vt:lpstr>
      <vt:lpstr>Wingdings 2</vt:lpstr>
      <vt:lpstr>Median</vt:lpstr>
      <vt:lpstr>Houston-Galveston  Clean cities Coalition QUARTERLY MEETING   </vt:lpstr>
      <vt:lpstr>Meeting Agenda</vt:lpstr>
      <vt:lpstr>Introductions</vt:lpstr>
      <vt:lpstr>Meeting Agenda</vt:lpstr>
      <vt:lpstr>Current and Upcoming Events</vt:lpstr>
      <vt:lpstr>2022 Quarterly Meeting Schedule</vt:lpstr>
      <vt:lpstr>Thank You!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lastModifiedBy>DeCandis, Andrew</cp:lastModifiedBy>
  <cp:revision>662</cp:revision>
  <cp:lastPrinted>2014-08-08T14:33:49Z</cp:lastPrinted>
  <dcterms:created xsi:type="dcterms:W3CDTF">2010-08-13T14:26:26Z</dcterms:created>
  <dcterms:modified xsi:type="dcterms:W3CDTF">2021-11-09T16:37:48Z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0x0101002333674BEE56124AAD970D40F8FDF221</vt:lpwstr>
  </property>
  <property fmtid="{D5CDD505-2E9C-101B-9397-08002B2CF9AE}" pid="3" name="_dlc_DocIdItemGuid">
    <vt:lpwstr>7035f6d6-44b8-4622-a64f-0afe37d97e4c</vt:lpwstr>
  </property>
</Properties>
</file>