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theme/theme7.xml" ContentType="application/vnd.openxmlformats-officedocument.theme+xml"/>
  <Override PartName="/ppt/slideLayouts/slideLayout13.xml" ContentType="application/vnd.openxmlformats-officedocument.presentationml.slideLayout+xml"/>
  <Override PartName="/ppt/theme/theme8.xml" ContentType="application/vnd.openxmlformats-officedocument.theme+xml"/>
  <Override PartName="/ppt/slideLayouts/slideLayout14.xml" ContentType="application/vnd.openxmlformats-officedocument.presentationml.slideLayout+xml"/>
  <Override PartName="/ppt/theme/theme9.xml" ContentType="application/vnd.openxmlformats-officedocument.theme+xml"/>
  <Override PartName="/ppt/slideLayouts/slideLayout15.xml" ContentType="application/vnd.openxmlformats-officedocument.presentationml.slideLayout+xml"/>
  <Override PartName="/ppt/theme/theme10.xml" ContentType="application/vnd.openxmlformats-officedocument.theme+xml"/>
  <Override PartName="/ppt/slideLayouts/slideLayout1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690" r:id="rId2"/>
    <p:sldMasterId id="2147483692" r:id="rId3"/>
    <p:sldMasterId id="2147483650" r:id="rId4"/>
    <p:sldMasterId id="2147483652" r:id="rId5"/>
    <p:sldMasterId id="2147483655" r:id="rId6"/>
    <p:sldMasterId id="2147483685" r:id="rId7"/>
    <p:sldMasterId id="2147483694" r:id="rId8"/>
    <p:sldMasterId id="2147483696" r:id="rId9"/>
    <p:sldMasterId id="2147483678" r:id="rId10"/>
    <p:sldMasterId id="2147483680" r:id="rId11"/>
  </p:sldMasterIdLst>
  <p:notesMasterIdLst>
    <p:notesMasterId r:id="rId24"/>
  </p:notesMasterIdLst>
  <p:sldIdLst>
    <p:sldId id="256" r:id="rId12"/>
    <p:sldId id="259" r:id="rId13"/>
    <p:sldId id="258" r:id="rId14"/>
    <p:sldId id="278" r:id="rId15"/>
    <p:sldId id="280" r:id="rId16"/>
    <p:sldId id="260" r:id="rId17"/>
    <p:sldId id="282" r:id="rId18"/>
    <p:sldId id="279" r:id="rId19"/>
    <p:sldId id="276" r:id="rId20"/>
    <p:sldId id="277" r:id="rId21"/>
    <p:sldId id="281" r:id="rId22"/>
    <p:sldId id="272" r:id="rId23"/>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orient="horz" pos="1368">
          <p15:clr>
            <a:srgbClr val="A4A3A4"/>
          </p15:clr>
        </p15:guide>
        <p15:guide id="3" orient="horz" pos="1334">
          <p15:clr>
            <a:srgbClr val="A4A3A4"/>
          </p15:clr>
        </p15:guide>
        <p15:guide id="4" orient="horz" pos="961">
          <p15:clr>
            <a:srgbClr val="A4A3A4"/>
          </p15:clr>
        </p15:guide>
        <p15:guide id="5" orient="horz" pos="2290">
          <p15:clr>
            <a:srgbClr val="A4A3A4"/>
          </p15:clr>
        </p15:guide>
        <p15:guide id="6" orient="horz" pos="3556">
          <p15:clr>
            <a:srgbClr val="A4A3A4"/>
          </p15:clr>
        </p15:guide>
        <p15:guide id="7" pos="360">
          <p15:clr>
            <a:srgbClr val="A4A3A4"/>
          </p15:clr>
        </p15:guide>
        <p15:guide id="8" pos="5472">
          <p15:clr>
            <a:srgbClr val="A4A3A4"/>
          </p15:clr>
        </p15:guide>
        <p15:guide id="9" pos="245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678"/>
    <a:srgbClr val="00A274"/>
    <a:srgbClr val="173D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F1AFC8-BA38-4517-B359-52B6CD779621}" v="10" dt="2022-05-10T13:28:37.6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4660"/>
  </p:normalViewPr>
  <p:slideViewPr>
    <p:cSldViewPr snapToGrid="0" showGuides="1">
      <p:cViewPr varScale="1">
        <p:scale>
          <a:sx n="108" d="100"/>
          <a:sy n="108" d="100"/>
        </p:scale>
        <p:origin x="1566" y="102"/>
      </p:cViewPr>
      <p:guideLst>
        <p:guide orient="horz" pos="3024"/>
        <p:guide orient="horz" pos="1368"/>
        <p:guide orient="horz" pos="1334"/>
        <p:guide orient="horz" pos="961"/>
        <p:guide orient="horz" pos="2290"/>
        <p:guide orient="horz" pos="3556"/>
        <p:guide pos="360"/>
        <p:guide pos="5472"/>
        <p:guide pos="245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presProps" Target="presProps.xml"/><Relationship Id="rId33"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notesMaster" Target="notesMasters/notesMaster1.xml"/><Relationship Id="rId32" Type="http://schemas.openxmlformats.org/officeDocument/2006/relationships/customXml" Target="../customXml/item2.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theme" Target="theme/theme1.xml"/><Relationship Id="rId30" Type="http://schemas.microsoft.com/office/2015/10/relationships/revisionInfo" Target="revisionInfo.xml"/><Relationship Id="rId8" Type="http://schemas.openxmlformats.org/officeDocument/2006/relationships/slideMaster" Target="slideMasters/slideMaster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nnon Thomas" userId="bc9e2f82-a155-48fe-b695-b0079cf6d944" providerId="ADAL" clId="{A2F1AFC8-BA38-4517-B359-52B6CD779621}"/>
    <pc:docChg chg="undo custSel addSld delSld modSld sldOrd modNotesMaster">
      <pc:chgData name="Shannon Thomas" userId="bc9e2f82-a155-48fe-b695-b0079cf6d944" providerId="ADAL" clId="{A2F1AFC8-BA38-4517-B359-52B6CD779621}" dt="2022-05-10T13:44:03.788" v="3221" actId="20577"/>
      <pc:docMkLst>
        <pc:docMk/>
      </pc:docMkLst>
      <pc:sldChg chg="modSp mod">
        <pc:chgData name="Shannon Thomas" userId="bc9e2f82-a155-48fe-b695-b0079cf6d944" providerId="ADAL" clId="{A2F1AFC8-BA38-4517-B359-52B6CD779621}" dt="2022-05-10T05:44:59.547" v="2446" actId="255"/>
        <pc:sldMkLst>
          <pc:docMk/>
          <pc:sldMk cId="0" sldId="256"/>
        </pc:sldMkLst>
        <pc:spChg chg="mod">
          <ac:chgData name="Shannon Thomas" userId="bc9e2f82-a155-48fe-b695-b0079cf6d944" providerId="ADAL" clId="{A2F1AFC8-BA38-4517-B359-52B6CD779621}" dt="2022-05-10T05:44:59.547" v="2446" actId="255"/>
          <ac:spMkLst>
            <pc:docMk/>
            <pc:sldMk cId="0" sldId="256"/>
            <ac:spMk id="3" creationId="{3275A1B0-1E5F-4DF7-85CF-99509FE879FF}"/>
          </ac:spMkLst>
        </pc:spChg>
      </pc:sldChg>
      <pc:sldChg chg="del">
        <pc:chgData name="Shannon Thomas" userId="bc9e2f82-a155-48fe-b695-b0079cf6d944" providerId="ADAL" clId="{A2F1AFC8-BA38-4517-B359-52B6CD779621}" dt="2022-05-10T01:39:59.574" v="0" actId="47"/>
        <pc:sldMkLst>
          <pc:docMk/>
          <pc:sldMk cId="0" sldId="257"/>
        </pc:sldMkLst>
      </pc:sldChg>
      <pc:sldChg chg="addSp delSp modSp mod modNotesTx">
        <pc:chgData name="Shannon Thomas" userId="bc9e2f82-a155-48fe-b695-b0079cf6d944" providerId="ADAL" clId="{A2F1AFC8-BA38-4517-B359-52B6CD779621}" dt="2022-05-10T05:44:31.083" v="2443" actId="20577"/>
        <pc:sldMkLst>
          <pc:docMk/>
          <pc:sldMk cId="0" sldId="258"/>
        </pc:sldMkLst>
        <pc:spChg chg="add del mod">
          <ac:chgData name="Shannon Thomas" userId="bc9e2f82-a155-48fe-b695-b0079cf6d944" providerId="ADAL" clId="{A2F1AFC8-BA38-4517-B359-52B6CD779621}" dt="2022-05-10T05:44:17.206" v="2441" actId="478"/>
          <ac:spMkLst>
            <pc:docMk/>
            <pc:sldMk cId="0" sldId="258"/>
            <ac:spMk id="2" creationId="{AE4AFBAC-1A7C-4DE6-BE7A-2308634F66A3}"/>
          </ac:spMkLst>
        </pc:spChg>
        <pc:spChg chg="add mod">
          <ac:chgData name="Shannon Thomas" userId="bc9e2f82-a155-48fe-b695-b0079cf6d944" providerId="ADAL" clId="{A2F1AFC8-BA38-4517-B359-52B6CD779621}" dt="2022-05-10T05:44:31.083" v="2443" actId="20577"/>
          <ac:spMkLst>
            <pc:docMk/>
            <pc:sldMk cId="0" sldId="258"/>
            <ac:spMk id="3" creationId="{00339D63-7877-415D-B913-4B3A97798DDC}"/>
          </ac:spMkLst>
        </pc:spChg>
        <pc:spChg chg="mod">
          <ac:chgData name="Shannon Thomas" userId="bc9e2f82-a155-48fe-b695-b0079cf6d944" providerId="ADAL" clId="{A2F1AFC8-BA38-4517-B359-52B6CD779621}" dt="2022-05-10T05:43:39.902" v="2437" actId="1076"/>
          <ac:spMkLst>
            <pc:docMk/>
            <pc:sldMk cId="0" sldId="258"/>
            <ac:spMk id="4" creationId="{00000000-0000-0000-0000-000000000000}"/>
          </ac:spMkLst>
        </pc:spChg>
        <pc:spChg chg="del mod">
          <ac:chgData name="Shannon Thomas" userId="bc9e2f82-a155-48fe-b695-b0079cf6d944" providerId="ADAL" clId="{A2F1AFC8-BA38-4517-B359-52B6CD779621}" dt="2022-05-10T05:43:33.113" v="2435" actId="478"/>
          <ac:spMkLst>
            <pc:docMk/>
            <pc:sldMk cId="0" sldId="258"/>
            <ac:spMk id="5" creationId="{00000000-0000-0000-0000-000000000000}"/>
          </ac:spMkLst>
        </pc:spChg>
      </pc:sldChg>
      <pc:sldChg chg="modSp mod ord">
        <pc:chgData name="Shannon Thomas" userId="bc9e2f82-a155-48fe-b695-b0079cf6d944" providerId="ADAL" clId="{A2F1AFC8-BA38-4517-B359-52B6CD779621}" dt="2022-05-10T12:27:05.551" v="2559" actId="20577"/>
        <pc:sldMkLst>
          <pc:docMk/>
          <pc:sldMk cId="0" sldId="259"/>
        </pc:sldMkLst>
        <pc:spChg chg="mod">
          <ac:chgData name="Shannon Thomas" userId="bc9e2f82-a155-48fe-b695-b0079cf6d944" providerId="ADAL" clId="{A2F1AFC8-BA38-4517-B359-52B6CD779621}" dt="2022-05-10T05:41:40.893" v="2391" actId="20577"/>
          <ac:spMkLst>
            <pc:docMk/>
            <pc:sldMk cId="0" sldId="259"/>
            <ac:spMk id="4" creationId="{00000000-0000-0000-0000-000000000000}"/>
          </ac:spMkLst>
        </pc:spChg>
        <pc:spChg chg="mod">
          <ac:chgData name="Shannon Thomas" userId="bc9e2f82-a155-48fe-b695-b0079cf6d944" providerId="ADAL" clId="{A2F1AFC8-BA38-4517-B359-52B6CD779621}" dt="2022-05-10T12:27:05.551" v="2559" actId="20577"/>
          <ac:spMkLst>
            <pc:docMk/>
            <pc:sldMk cId="0" sldId="259"/>
            <ac:spMk id="7" creationId="{00000000-0000-0000-0000-000000000000}"/>
          </ac:spMkLst>
        </pc:spChg>
      </pc:sldChg>
      <pc:sldChg chg="addSp delSp modSp mod">
        <pc:chgData name="Shannon Thomas" userId="bc9e2f82-a155-48fe-b695-b0079cf6d944" providerId="ADAL" clId="{A2F1AFC8-BA38-4517-B359-52B6CD779621}" dt="2022-05-10T13:34:46.691" v="3153" actId="1076"/>
        <pc:sldMkLst>
          <pc:docMk/>
          <pc:sldMk cId="0" sldId="260"/>
        </pc:sldMkLst>
        <pc:spChg chg="mod">
          <ac:chgData name="Shannon Thomas" userId="bc9e2f82-a155-48fe-b695-b0079cf6d944" providerId="ADAL" clId="{A2F1AFC8-BA38-4517-B359-52B6CD779621}" dt="2022-05-10T05:46:18.053" v="2452" actId="207"/>
          <ac:spMkLst>
            <pc:docMk/>
            <pc:sldMk cId="0" sldId="260"/>
            <ac:spMk id="4" creationId="{00000000-0000-0000-0000-000000000000}"/>
          </ac:spMkLst>
        </pc:spChg>
        <pc:spChg chg="mod">
          <ac:chgData name="Shannon Thomas" userId="bc9e2f82-a155-48fe-b695-b0079cf6d944" providerId="ADAL" clId="{A2F1AFC8-BA38-4517-B359-52B6CD779621}" dt="2022-05-10T13:34:46.691" v="3153" actId="1076"/>
          <ac:spMkLst>
            <pc:docMk/>
            <pc:sldMk cId="0" sldId="260"/>
            <ac:spMk id="5" creationId="{00000000-0000-0000-0000-000000000000}"/>
          </ac:spMkLst>
        </pc:spChg>
        <pc:picChg chg="add mod">
          <ac:chgData name="Shannon Thomas" userId="bc9e2f82-a155-48fe-b695-b0079cf6d944" providerId="ADAL" clId="{A2F1AFC8-BA38-4517-B359-52B6CD779621}" dt="2022-05-10T13:29:52.689" v="2989" actId="1076"/>
          <ac:picMkLst>
            <pc:docMk/>
            <pc:sldMk cId="0" sldId="260"/>
            <ac:picMk id="3" creationId="{176B710B-CDCD-4D20-975B-CF994DBD2661}"/>
          </ac:picMkLst>
        </pc:picChg>
        <pc:picChg chg="add del mod">
          <ac:chgData name="Shannon Thomas" userId="bc9e2f82-a155-48fe-b695-b0079cf6d944" providerId="ADAL" clId="{A2F1AFC8-BA38-4517-B359-52B6CD779621}" dt="2022-05-10T13:28:31.608" v="2970" actId="478"/>
          <ac:picMkLst>
            <pc:docMk/>
            <pc:sldMk cId="0" sldId="260"/>
            <ac:picMk id="6" creationId="{870A5ECD-475B-4BB1-AD0D-CEEA42B3DE56}"/>
          </ac:picMkLst>
        </pc:picChg>
        <pc:picChg chg="add mod">
          <ac:chgData name="Shannon Thomas" userId="bc9e2f82-a155-48fe-b695-b0079cf6d944" providerId="ADAL" clId="{A2F1AFC8-BA38-4517-B359-52B6CD779621}" dt="2022-05-10T13:29:48.822" v="2988" actId="1076"/>
          <ac:picMkLst>
            <pc:docMk/>
            <pc:sldMk cId="0" sldId="260"/>
            <ac:picMk id="7" creationId="{12F3AA9C-C562-400D-B564-AF99BEC29B62}"/>
          </ac:picMkLst>
        </pc:picChg>
      </pc:sldChg>
      <pc:sldChg chg="del">
        <pc:chgData name="Shannon Thomas" userId="bc9e2f82-a155-48fe-b695-b0079cf6d944" providerId="ADAL" clId="{A2F1AFC8-BA38-4517-B359-52B6CD779621}" dt="2022-05-10T01:41:44.146" v="93" actId="47"/>
        <pc:sldMkLst>
          <pc:docMk/>
          <pc:sldMk cId="0" sldId="270"/>
        </pc:sldMkLst>
      </pc:sldChg>
      <pc:sldChg chg="del">
        <pc:chgData name="Shannon Thomas" userId="bc9e2f82-a155-48fe-b695-b0079cf6d944" providerId="ADAL" clId="{A2F1AFC8-BA38-4517-B359-52B6CD779621}" dt="2022-05-10T01:41:43.127" v="92" actId="47"/>
        <pc:sldMkLst>
          <pc:docMk/>
          <pc:sldMk cId="0" sldId="271"/>
        </pc:sldMkLst>
      </pc:sldChg>
      <pc:sldChg chg="addSp delSp modSp mod">
        <pc:chgData name="Shannon Thomas" userId="bc9e2f82-a155-48fe-b695-b0079cf6d944" providerId="ADAL" clId="{A2F1AFC8-BA38-4517-B359-52B6CD779621}" dt="2022-05-10T06:06:51.934" v="2551" actId="478"/>
        <pc:sldMkLst>
          <pc:docMk/>
          <pc:sldMk cId="0" sldId="272"/>
        </pc:sldMkLst>
        <pc:spChg chg="mod">
          <ac:chgData name="Shannon Thomas" userId="bc9e2f82-a155-48fe-b695-b0079cf6d944" providerId="ADAL" clId="{A2F1AFC8-BA38-4517-B359-52B6CD779621}" dt="2022-05-10T05:49:08.914" v="2549" actId="255"/>
          <ac:spMkLst>
            <pc:docMk/>
            <pc:sldMk cId="0" sldId="272"/>
            <ac:spMk id="3" creationId="{00000000-0000-0000-0000-000000000000}"/>
          </ac:spMkLst>
        </pc:spChg>
        <pc:spChg chg="add del mod">
          <ac:chgData name="Shannon Thomas" userId="bc9e2f82-a155-48fe-b695-b0079cf6d944" providerId="ADAL" clId="{A2F1AFC8-BA38-4517-B359-52B6CD779621}" dt="2022-05-10T06:06:51.934" v="2551" actId="478"/>
          <ac:spMkLst>
            <pc:docMk/>
            <pc:sldMk cId="0" sldId="272"/>
            <ac:spMk id="5" creationId="{2383C971-6A9D-4998-9028-10B37F9E08B4}"/>
          </ac:spMkLst>
        </pc:spChg>
        <pc:picChg chg="del">
          <ac:chgData name="Shannon Thomas" userId="bc9e2f82-a155-48fe-b695-b0079cf6d944" providerId="ADAL" clId="{A2F1AFC8-BA38-4517-B359-52B6CD779621}" dt="2022-05-10T06:06:49.233" v="2550" actId="478"/>
          <ac:picMkLst>
            <pc:docMk/>
            <pc:sldMk cId="0" sldId="272"/>
            <ac:picMk id="4" creationId="{00000000-0000-0000-0000-000000000000}"/>
          </ac:picMkLst>
        </pc:picChg>
      </pc:sldChg>
      <pc:sldChg chg="del">
        <pc:chgData name="Shannon Thomas" userId="bc9e2f82-a155-48fe-b695-b0079cf6d944" providerId="ADAL" clId="{A2F1AFC8-BA38-4517-B359-52B6CD779621}" dt="2022-05-10T01:41:55.106" v="95" actId="47"/>
        <pc:sldMkLst>
          <pc:docMk/>
          <pc:sldMk cId="0" sldId="274"/>
        </pc:sldMkLst>
      </pc:sldChg>
      <pc:sldChg chg="addSp delSp modSp del mod">
        <pc:chgData name="Shannon Thomas" userId="bc9e2f82-a155-48fe-b695-b0079cf6d944" providerId="ADAL" clId="{A2F1AFC8-BA38-4517-B359-52B6CD779621}" dt="2022-05-10T01:41:53.378" v="94" actId="47"/>
        <pc:sldMkLst>
          <pc:docMk/>
          <pc:sldMk cId="0" sldId="275"/>
        </pc:sldMkLst>
        <pc:spChg chg="add del mod">
          <ac:chgData name="Shannon Thomas" userId="bc9e2f82-a155-48fe-b695-b0079cf6d944" providerId="ADAL" clId="{A2F1AFC8-BA38-4517-B359-52B6CD779621}" dt="2022-05-10T01:41:30.414" v="91" actId="478"/>
          <ac:spMkLst>
            <pc:docMk/>
            <pc:sldMk cId="0" sldId="275"/>
            <ac:spMk id="3" creationId="{E2F20D42-A9AF-41C0-AA21-3E0E49586BD0}"/>
          </ac:spMkLst>
        </pc:spChg>
        <pc:spChg chg="mod">
          <ac:chgData name="Shannon Thomas" userId="bc9e2f82-a155-48fe-b695-b0079cf6d944" providerId="ADAL" clId="{A2F1AFC8-BA38-4517-B359-52B6CD779621}" dt="2022-05-10T01:41:23.678" v="89" actId="20577"/>
          <ac:spMkLst>
            <pc:docMk/>
            <pc:sldMk cId="0" sldId="275"/>
            <ac:spMk id="4" creationId="{00000000-0000-0000-0000-000000000000}"/>
          </ac:spMkLst>
        </pc:spChg>
        <pc:spChg chg="del">
          <ac:chgData name="Shannon Thomas" userId="bc9e2f82-a155-48fe-b695-b0079cf6d944" providerId="ADAL" clId="{A2F1AFC8-BA38-4517-B359-52B6CD779621}" dt="2022-05-10T01:41:28.194" v="90" actId="478"/>
          <ac:spMkLst>
            <pc:docMk/>
            <pc:sldMk cId="0" sldId="275"/>
            <ac:spMk id="7" creationId="{00000000-0000-0000-0000-000000000000}"/>
          </ac:spMkLst>
        </pc:spChg>
      </pc:sldChg>
      <pc:sldChg chg="addSp modSp add mod">
        <pc:chgData name="Shannon Thomas" userId="bc9e2f82-a155-48fe-b695-b0079cf6d944" providerId="ADAL" clId="{A2F1AFC8-BA38-4517-B359-52B6CD779621}" dt="2022-05-10T13:36:02.923" v="3190" actId="255"/>
        <pc:sldMkLst>
          <pc:docMk/>
          <pc:sldMk cId="2506223007" sldId="276"/>
        </pc:sldMkLst>
        <pc:spChg chg="mod">
          <ac:chgData name="Shannon Thomas" userId="bc9e2f82-a155-48fe-b695-b0079cf6d944" providerId="ADAL" clId="{A2F1AFC8-BA38-4517-B359-52B6CD779621}" dt="2022-05-10T13:35:57.918" v="3189" actId="255"/>
          <ac:spMkLst>
            <pc:docMk/>
            <pc:sldMk cId="2506223007" sldId="276"/>
            <ac:spMk id="4" creationId="{00000000-0000-0000-0000-000000000000}"/>
          </ac:spMkLst>
        </pc:spChg>
        <pc:spChg chg="mod">
          <ac:chgData name="Shannon Thomas" userId="bc9e2f82-a155-48fe-b695-b0079cf6d944" providerId="ADAL" clId="{A2F1AFC8-BA38-4517-B359-52B6CD779621}" dt="2022-05-10T13:36:02.923" v="3190" actId="255"/>
          <ac:spMkLst>
            <pc:docMk/>
            <pc:sldMk cId="2506223007" sldId="276"/>
            <ac:spMk id="5" creationId="{00000000-0000-0000-0000-000000000000}"/>
          </ac:spMkLst>
        </pc:spChg>
        <pc:spChg chg="add mod">
          <ac:chgData name="Shannon Thomas" userId="bc9e2f82-a155-48fe-b695-b0079cf6d944" providerId="ADAL" clId="{A2F1AFC8-BA38-4517-B359-52B6CD779621}" dt="2022-05-10T05:47:09.828" v="2480" actId="20577"/>
          <ac:spMkLst>
            <pc:docMk/>
            <pc:sldMk cId="2506223007" sldId="276"/>
            <ac:spMk id="6" creationId="{0C99183F-21B5-4287-9644-A085993FA7B9}"/>
          </ac:spMkLst>
        </pc:spChg>
      </pc:sldChg>
      <pc:sldChg chg="modSp add mod">
        <pc:chgData name="Shannon Thomas" userId="bc9e2f82-a155-48fe-b695-b0079cf6d944" providerId="ADAL" clId="{A2F1AFC8-BA38-4517-B359-52B6CD779621}" dt="2022-05-10T13:36:15.969" v="3191" actId="255"/>
        <pc:sldMkLst>
          <pc:docMk/>
          <pc:sldMk cId="2467938026" sldId="277"/>
        </pc:sldMkLst>
        <pc:spChg chg="mod">
          <ac:chgData name="Shannon Thomas" userId="bc9e2f82-a155-48fe-b695-b0079cf6d944" providerId="ADAL" clId="{A2F1AFC8-BA38-4517-B359-52B6CD779621}" dt="2022-05-10T05:47:51.143" v="2502" actId="207"/>
          <ac:spMkLst>
            <pc:docMk/>
            <pc:sldMk cId="2467938026" sldId="277"/>
            <ac:spMk id="4" creationId="{00000000-0000-0000-0000-000000000000}"/>
          </ac:spMkLst>
        </pc:spChg>
        <pc:spChg chg="mod">
          <ac:chgData name="Shannon Thomas" userId="bc9e2f82-a155-48fe-b695-b0079cf6d944" providerId="ADAL" clId="{A2F1AFC8-BA38-4517-B359-52B6CD779621}" dt="2022-05-10T13:36:15.969" v="3191" actId="255"/>
          <ac:spMkLst>
            <pc:docMk/>
            <pc:sldMk cId="2467938026" sldId="277"/>
            <ac:spMk id="5" creationId="{00000000-0000-0000-0000-000000000000}"/>
          </ac:spMkLst>
        </pc:spChg>
      </pc:sldChg>
      <pc:sldChg chg="addSp delSp modSp add mod">
        <pc:chgData name="Shannon Thomas" userId="bc9e2f82-a155-48fe-b695-b0079cf6d944" providerId="ADAL" clId="{A2F1AFC8-BA38-4517-B359-52B6CD779621}" dt="2022-05-10T12:28:12.406" v="2568" actId="20577"/>
        <pc:sldMkLst>
          <pc:docMk/>
          <pc:sldMk cId="442194526" sldId="278"/>
        </pc:sldMkLst>
        <pc:spChg chg="mod">
          <ac:chgData name="Shannon Thomas" userId="bc9e2f82-a155-48fe-b695-b0079cf6d944" providerId="ADAL" clId="{A2F1AFC8-BA38-4517-B359-52B6CD779621}" dt="2022-05-10T05:20:12.399" v="1936" actId="14100"/>
          <ac:spMkLst>
            <pc:docMk/>
            <pc:sldMk cId="442194526" sldId="278"/>
            <ac:spMk id="2" creationId="{AE4AFBAC-1A7C-4DE6-BE7A-2308634F66A3}"/>
          </ac:spMkLst>
        </pc:spChg>
        <pc:spChg chg="del">
          <ac:chgData name="Shannon Thomas" userId="bc9e2f82-a155-48fe-b695-b0079cf6d944" providerId="ADAL" clId="{A2F1AFC8-BA38-4517-B359-52B6CD779621}" dt="2022-05-10T01:59:00.485" v="275" actId="478"/>
          <ac:spMkLst>
            <pc:docMk/>
            <pc:sldMk cId="442194526" sldId="278"/>
            <ac:spMk id="3" creationId="{00339D63-7877-415D-B913-4B3A97798DDC}"/>
          </ac:spMkLst>
        </pc:spChg>
        <pc:spChg chg="add mod">
          <ac:chgData name="Shannon Thomas" userId="bc9e2f82-a155-48fe-b695-b0079cf6d944" providerId="ADAL" clId="{A2F1AFC8-BA38-4517-B359-52B6CD779621}" dt="2022-05-10T05:24:01.224" v="2014" actId="20577"/>
          <ac:spMkLst>
            <pc:docMk/>
            <pc:sldMk cId="442194526" sldId="278"/>
            <ac:spMk id="3" creationId="{1C680A1D-594A-4DF0-B645-4EA5398B1ABB}"/>
          </ac:spMkLst>
        </pc:spChg>
        <pc:spChg chg="mod">
          <ac:chgData name="Shannon Thomas" userId="bc9e2f82-a155-48fe-b695-b0079cf6d944" providerId="ADAL" clId="{A2F1AFC8-BA38-4517-B359-52B6CD779621}" dt="2022-05-10T05:45:27.957" v="2448" actId="1076"/>
          <ac:spMkLst>
            <pc:docMk/>
            <pc:sldMk cId="442194526" sldId="278"/>
            <ac:spMk id="4" creationId="{00000000-0000-0000-0000-000000000000}"/>
          </ac:spMkLst>
        </pc:spChg>
        <pc:spChg chg="mod">
          <ac:chgData name="Shannon Thomas" userId="bc9e2f82-a155-48fe-b695-b0079cf6d944" providerId="ADAL" clId="{A2F1AFC8-BA38-4517-B359-52B6CD779621}" dt="2022-05-10T12:28:12.406" v="2568" actId="20577"/>
          <ac:spMkLst>
            <pc:docMk/>
            <pc:sldMk cId="442194526" sldId="278"/>
            <ac:spMk id="5" creationId="{00000000-0000-0000-0000-000000000000}"/>
          </ac:spMkLst>
        </pc:spChg>
      </pc:sldChg>
      <pc:sldChg chg="modSp add mod">
        <pc:chgData name="Shannon Thomas" userId="bc9e2f82-a155-48fe-b695-b0079cf6d944" providerId="ADAL" clId="{A2F1AFC8-BA38-4517-B359-52B6CD779621}" dt="2022-05-10T13:35:47.017" v="3188" actId="20577"/>
        <pc:sldMkLst>
          <pc:docMk/>
          <pc:sldMk cId="1988946443" sldId="279"/>
        </pc:sldMkLst>
        <pc:spChg chg="mod">
          <ac:chgData name="Shannon Thomas" userId="bc9e2f82-a155-48fe-b695-b0079cf6d944" providerId="ADAL" clId="{A2F1AFC8-BA38-4517-B359-52B6CD779621}" dt="2022-05-10T05:46:26.289" v="2453" actId="207"/>
          <ac:spMkLst>
            <pc:docMk/>
            <pc:sldMk cId="1988946443" sldId="279"/>
            <ac:spMk id="4" creationId="{00000000-0000-0000-0000-000000000000}"/>
          </ac:spMkLst>
        </pc:spChg>
        <pc:spChg chg="mod">
          <ac:chgData name="Shannon Thomas" userId="bc9e2f82-a155-48fe-b695-b0079cf6d944" providerId="ADAL" clId="{A2F1AFC8-BA38-4517-B359-52B6CD779621}" dt="2022-05-10T13:35:47.017" v="3188" actId="20577"/>
          <ac:spMkLst>
            <pc:docMk/>
            <pc:sldMk cId="1988946443" sldId="279"/>
            <ac:spMk id="5" creationId="{00000000-0000-0000-0000-000000000000}"/>
          </ac:spMkLst>
        </pc:spChg>
      </pc:sldChg>
      <pc:sldChg chg="addSp delSp modSp add mod ord modNotesTx">
        <pc:chgData name="Shannon Thomas" userId="bc9e2f82-a155-48fe-b695-b0079cf6d944" providerId="ADAL" clId="{A2F1AFC8-BA38-4517-B359-52B6CD779621}" dt="2022-05-10T05:48:21.356" v="2515" actId="207"/>
        <pc:sldMkLst>
          <pc:docMk/>
          <pc:sldMk cId="2303456598" sldId="280"/>
        </pc:sldMkLst>
        <pc:spChg chg="add mod">
          <ac:chgData name="Shannon Thomas" userId="bc9e2f82-a155-48fe-b695-b0079cf6d944" providerId="ADAL" clId="{A2F1AFC8-BA38-4517-B359-52B6CD779621}" dt="2022-05-10T05:41:18.748" v="2390" actId="1076"/>
          <ac:spMkLst>
            <pc:docMk/>
            <pc:sldMk cId="2303456598" sldId="280"/>
            <ac:spMk id="2" creationId="{D798D3DA-4250-42B3-A7C0-B7953A615AAC}"/>
          </ac:spMkLst>
        </pc:spChg>
        <pc:spChg chg="mod">
          <ac:chgData name="Shannon Thomas" userId="bc9e2f82-a155-48fe-b695-b0079cf6d944" providerId="ADAL" clId="{A2F1AFC8-BA38-4517-B359-52B6CD779621}" dt="2022-05-10T04:47:29.185" v="1346" actId="6549"/>
          <ac:spMkLst>
            <pc:docMk/>
            <pc:sldMk cId="2303456598" sldId="280"/>
            <ac:spMk id="4" creationId="{00000000-0000-0000-0000-000000000000}"/>
          </ac:spMkLst>
        </pc:spChg>
        <pc:spChg chg="add mod">
          <ac:chgData name="Shannon Thomas" userId="bc9e2f82-a155-48fe-b695-b0079cf6d944" providerId="ADAL" clId="{A2F1AFC8-BA38-4517-B359-52B6CD779621}" dt="2022-05-10T05:48:21.356" v="2515" actId="207"/>
          <ac:spMkLst>
            <pc:docMk/>
            <pc:sldMk cId="2303456598" sldId="280"/>
            <ac:spMk id="5" creationId="{1B0C077C-CE41-4B00-9413-02C14A0C8E3D}"/>
          </ac:spMkLst>
        </pc:spChg>
        <pc:spChg chg="add del mod">
          <ac:chgData name="Shannon Thomas" userId="bc9e2f82-a155-48fe-b695-b0079cf6d944" providerId="ADAL" clId="{A2F1AFC8-BA38-4517-B359-52B6CD779621}" dt="2022-05-10T05:40:02.698" v="2377" actId="478"/>
          <ac:spMkLst>
            <pc:docMk/>
            <pc:sldMk cId="2303456598" sldId="280"/>
            <ac:spMk id="6" creationId="{8323FAE6-26BC-486F-8245-27389F38F7CD}"/>
          </ac:spMkLst>
        </pc:spChg>
        <pc:spChg chg="del mod">
          <ac:chgData name="Shannon Thomas" userId="bc9e2f82-a155-48fe-b695-b0079cf6d944" providerId="ADAL" clId="{A2F1AFC8-BA38-4517-B359-52B6CD779621}" dt="2022-05-10T05:39:59.929" v="2376" actId="478"/>
          <ac:spMkLst>
            <pc:docMk/>
            <pc:sldMk cId="2303456598" sldId="280"/>
            <ac:spMk id="7" creationId="{00000000-0000-0000-0000-000000000000}"/>
          </ac:spMkLst>
        </pc:spChg>
      </pc:sldChg>
      <pc:sldChg chg="modSp add mod ord">
        <pc:chgData name="Shannon Thomas" userId="bc9e2f82-a155-48fe-b695-b0079cf6d944" providerId="ADAL" clId="{A2F1AFC8-BA38-4517-B359-52B6CD779621}" dt="2022-05-10T13:36:44.846" v="3195" actId="20577"/>
        <pc:sldMkLst>
          <pc:docMk/>
          <pc:sldMk cId="3730935331" sldId="281"/>
        </pc:sldMkLst>
        <pc:spChg chg="mod">
          <ac:chgData name="Shannon Thomas" userId="bc9e2f82-a155-48fe-b695-b0079cf6d944" providerId="ADAL" clId="{A2F1AFC8-BA38-4517-B359-52B6CD779621}" dt="2022-05-10T13:36:44.846" v="3195" actId="20577"/>
          <ac:spMkLst>
            <pc:docMk/>
            <pc:sldMk cId="3730935331" sldId="281"/>
            <ac:spMk id="4" creationId="{00000000-0000-0000-0000-000000000000}"/>
          </ac:spMkLst>
        </pc:spChg>
        <pc:spChg chg="mod">
          <ac:chgData name="Shannon Thomas" userId="bc9e2f82-a155-48fe-b695-b0079cf6d944" providerId="ADAL" clId="{A2F1AFC8-BA38-4517-B359-52B6CD779621}" dt="2022-05-10T13:11:49.446" v="2963" actId="20577"/>
          <ac:spMkLst>
            <pc:docMk/>
            <pc:sldMk cId="3730935331" sldId="281"/>
            <ac:spMk id="7" creationId="{00000000-0000-0000-0000-000000000000}"/>
          </ac:spMkLst>
        </pc:spChg>
      </pc:sldChg>
      <pc:sldChg chg="delSp modSp add mod">
        <pc:chgData name="Shannon Thomas" userId="bc9e2f82-a155-48fe-b695-b0079cf6d944" providerId="ADAL" clId="{A2F1AFC8-BA38-4517-B359-52B6CD779621}" dt="2022-05-10T13:44:03.788" v="3221" actId="20577"/>
        <pc:sldMkLst>
          <pc:docMk/>
          <pc:sldMk cId="786790503" sldId="282"/>
        </pc:sldMkLst>
        <pc:spChg chg="mod">
          <ac:chgData name="Shannon Thomas" userId="bc9e2f82-a155-48fe-b695-b0079cf6d944" providerId="ADAL" clId="{A2F1AFC8-BA38-4517-B359-52B6CD779621}" dt="2022-05-10T13:44:03.788" v="3221" actId="20577"/>
          <ac:spMkLst>
            <pc:docMk/>
            <pc:sldMk cId="786790503" sldId="282"/>
            <ac:spMk id="5" creationId="{00000000-0000-0000-0000-000000000000}"/>
          </ac:spMkLst>
        </pc:spChg>
        <pc:picChg chg="del">
          <ac:chgData name="Shannon Thomas" userId="bc9e2f82-a155-48fe-b695-b0079cf6d944" providerId="ADAL" clId="{A2F1AFC8-BA38-4517-B359-52B6CD779621}" dt="2022-05-10T13:29:14.662" v="2978" actId="478"/>
          <ac:picMkLst>
            <pc:docMk/>
            <pc:sldMk cId="786790503" sldId="282"/>
            <ac:picMk id="3" creationId="{176B710B-CDCD-4D20-975B-CF994DBD2661}"/>
          </ac:picMkLst>
        </pc:picChg>
        <pc:picChg chg="del">
          <ac:chgData name="Shannon Thomas" userId="bc9e2f82-a155-48fe-b695-b0079cf6d944" providerId="ADAL" clId="{A2F1AFC8-BA38-4517-B359-52B6CD779621}" dt="2022-05-10T13:29:15.366" v="2979" actId="478"/>
          <ac:picMkLst>
            <pc:docMk/>
            <pc:sldMk cId="786790503" sldId="282"/>
            <ac:picMk id="7" creationId="{12F3AA9C-C562-400D-B564-AF99BEC29B62}"/>
          </ac:picMkLst>
        </pc:picChg>
      </pc:sldChg>
      <pc:sldMasterChg chg="delSldLayout">
        <pc:chgData name="Shannon Thomas" userId="bc9e2f82-a155-48fe-b695-b0079cf6d944" providerId="ADAL" clId="{A2F1AFC8-BA38-4517-B359-52B6CD779621}" dt="2022-05-10T01:41:53.378" v="94" actId="47"/>
        <pc:sldMasterMkLst>
          <pc:docMk/>
          <pc:sldMasterMk cId="0" sldId="2147483655"/>
        </pc:sldMasterMkLst>
        <pc:sldLayoutChg chg="del">
          <pc:chgData name="Shannon Thomas" userId="bc9e2f82-a155-48fe-b695-b0079cf6d944" providerId="ADAL" clId="{A2F1AFC8-BA38-4517-B359-52B6CD779621}" dt="2022-05-10T01:41:53.378" v="94" actId="47"/>
          <pc:sldLayoutMkLst>
            <pc:docMk/>
            <pc:sldMasterMk cId="0" sldId="2147483655"/>
            <pc:sldLayoutMk cId="0" sldId="214748368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5185EC57-155A-412A-B1AD-8E94DFCC58CC}" type="datetimeFigureOut">
              <a:rPr lang="en-US" smtClean="0"/>
              <a:t>5/9/2022</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45B2A7FC-154C-4935-AA1B-C82E3B04C5CF}" type="slidenum">
              <a:rPr lang="en-US" smtClean="0"/>
              <a:t>‹#›</a:t>
            </a:fld>
            <a:endParaRPr lang="en-US"/>
          </a:p>
        </p:txBody>
      </p:sp>
    </p:spTree>
    <p:extLst>
      <p:ext uri="{BB962C8B-B14F-4D97-AF65-F5344CB8AC3E}">
        <p14:creationId xmlns:p14="http://schemas.microsoft.com/office/powerpoint/2010/main" val="1624505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communities most affected by disinvestment, climate change, and generations of environmental degradation must be bettered by the career opportunities and cost-savings promise of the renewable energy sector.</a:t>
            </a:r>
          </a:p>
          <a:p>
            <a:endParaRPr lang="en-US" dirty="0"/>
          </a:p>
        </p:txBody>
      </p:sp>
      <p:sp>
        <p:nvSpPr>
          <p:cNvPr id="4" name="Slide Number Placeholder 3"/>
          <p:cNvSpPr>
            <a:spLocks noGrp="1"/>
          </p:cNvSpPr>
          <p:nvPr>
            <p:ph type="sldNum" sz="quarter" idx="5"/>
          </p:nvPr>
        </p:nvSpPr>
        <p:spPr/>
        <p:txBody>
          <a:bodyPr/>
          <a:lstStyle/>
          <a:p>
            <a:fld id="{45B2A7FC-154C-4935-AA1B-C82E3B04C5CF}" type="slidenum">
              <a:rPr lang="en-US" smtClean="0"/>
              <a:t>3</a:t>
            </a:fld>
            <a:endParaRPr lang="en-US"/>
          </a:p>
        </p:txBody>
      </p:sp>
    </p:spTree>
    <p:extLst>
      <p:ext uri="{BB962C8B-B14F-4D97-AF65-F5344CB8AC3E}">
        <p14:creationId xmlns:p14="http://schemas.microsoft.com/office/powerpoint/2010/main" val="2161789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communities most affected by disinvestment, climate change, and generations of environmental degradation must be bettered by the career opportunities and cost-savings promise of the renewable energy sector.</a:t>
            </a:r>
          </a:p>
          <a:p>
            <a:endParaRPr lang="en-US" dirty="0"/>
          </a:p>
        </p:txBody>
      </p:sp>
      <p:sp>
        <p:nvSpPr>
          <p:cNvPr id="4" name="Slide Number Placeholder 3"/>
          <p:cNvSpPr>
            <a:spLocks noGrp="1"/>
          </p:cNvSpPr>
          <p:nvPr>
            <p:ph type="sldNum" sz="quarter" idx="5"/>
          </p:nvPr>
        </p:nvSpPr>
        <p:spPr/>
        <p:txBody>
          <a:bodyPr/>
          <a:lstStyle/>
          <a:p>
            <a:fld id="{45B2A7FC-154C-4935-AA1B-C82E3B04C5CF}" type="slidenum">
              <a:rPr lang="en-US" smtClean="0"/>
              <a:t>4</a:t>
            </a:fld>
            <a:endParaRPr lang="en-US"/>
          </a:p>
        </p:txBody>
      </p:sp>
    </p:spTree>
    <p:extLst>
      <p:ext uri="{BB962C8B-B14F-4D97-AF65-F5344CB8AC3E}">
        <p14:creationId xmlns:p14="http://schemas.microsoft.com/office/powerpoint/2010/main" val="3498437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latin typeface="Calibri" panose="020F0502020204030204" pitchFamily="34" charset="0"/>
                <a:ea typeface="Calibri" panose="020F0502020204030204" pitchFamily="34" charset="0"/>
                <a:cs typeface="Times New Roman" panose="02020603050405020304" pitchFamily="18" charset="0"/>
              </a:rPr>
              <a:t>.  Job training and workforce development was one of the key needed investments identified by EJ advocates in their recent Justice40 recommendations to President Biden. </a:t>
            </a:r>
          </a:p>
          <a:p>
            <a:pPr defTabSz="942289"/>
            <a:r>
              <a:rPr lang="en-US" sz="1900" dirty="0">
                <a:solidFill>
                  <a:srgbClr val="1F497D"/>
                </a:solidFill>
                <a:latin typeface="Calibri Light" panose="020F0302020204030204" pitchFamily="34" charset="0"/>
                <a:ea typeface="Times New Roman" panose="02020603050405020304" pitchFamily="18" charset="0"/>
              </a:rPr>
              <a:t>consistent with the Justice 40 initiatives too that aim to direct 40% of benefits in climate and clean energy to disadvantaged communities. We should ensure that black and brown communities have the workforce skills to remain competitive and to strengthen their neighborhoods and families.</a:t>
            </a:r>
            <a:endParaRPr lang="en-US" sz="1900" dirty="0">
              <a:solidFill>
                <a:srgbClr val="1F497D"/>
              </a:solidFill>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5B2A7FC-154C-4935-AA1B-C82E3B04C5CF}" type="slidenum">
              <a:rPr lang="en-US" smtClean="0"/>
              <a:t>5</a:t>
            </a:fld>
            <a:endParaRPr lang="en-US"/>
          </a:p>
        </p:txBody>
      </p:sp>
    </p:spTree>
    <p:extLst>
      <p:ext uri="{BB962C8B-B14F-4D97-AF65-F5344CB8AC3E}">
        <p14:creationId xmlns:p14="http://schemas.microsoft.com/office/powerpoint/2010/main" val="2287612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Environmental Career Worker Training Program focuses on delivering comprehensive training to increase the number of disadvantaged and underrepresented minority workers in areas such as environmental remediation/</a:t>
            </a:r>
          </a:p>
          <a:p>
            <a:r>
              <a:rPr lang="en-US" dirty="0"/>
              <a:t>restoration, construction, hazardous materials/waste handling and emergency response.</a:t>
            </a:r>
          </a:p>
        </p:txBody>
      </p:sp>
      <p:sp>
        <p:nvSpPr>
          <p:cNvPr id="4" name="Slide Number Placeholder 3"/>
          <p:cNvSpPr>
            <a:spLocks noGrp="1"/>
          </p:cNvSpPr>
          <p:nvPr>
            <p:ph type="sldNum" sz="quarter" idx="5"/>
          </p:nvPr>
        </p:nvSpPr>
        <p:spPr/>
        <p:txBody>
          <a:bodyPr/>
          <a:lstStyle/>
          <a:p>
            <a:fld id="{45B2A7FC-154C-4935-AA1B-C82E3B04C5CF}" type="slidenum">
              <a:rPr lang="en-US" smtClean="0"/>
              <a:t>6</a:t>
            </a:fld>
            <a:endParaRPr lang="en-US"/>
          </a:p>
        </p:txBody>
      </p:sp>
    </p:spTree>
    <p:extLst>
      <p:ext uri="{BB962C8B-B14F-4D97-AF65-F5344CB8AC3E}">
        <p14:creationId xmlns:p14="http://schemas.microsoft.com/office/powerpoint/2010/main" val="2482506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Environmental Career Worker Training Program focuses on delivering comprehensive training to increase the number of disadvantaged and underrepresented minority workers in areas such as environmental remediation/</a:t>
            </a:r>
          </a:p>
          <a:p>
            <a:r>
              <a:rPr lang="en-US" dirty="0"/>
              <a:t>restoration, construction, hazardous materials/waste handling and emergency response.</a:t>
            </a:r>
          </a:p>
        </p:txBody>
      </p:sp>
      <p:sp>
        <p:nvSpPr>
          <p:cNvPr id="4" name="Slide Number Placeholder 3"/>
          <p:cNvSpPr>
            <a:spLocks noGrp="1"/>
          </p:cNvSpPr>
          <p:nvPr>
            <p:ph type="sldNum" sz="quarter" idx="5"/>
          </p:nvPr>
        </p:nvSpPr>
        <p:spPr/>
        <p:txBody>
          <a:bodyPr/>
          <a:lstStyle/>
          <a:p>
            <a:fld id="{45B2A7FC-154C-4935-AA1B-C82E3B04C5CF}" type="slidenum">
              <a:rPr lang="en-US" smtClean="0"/>
              <a:t>7</a:t>
            </a:fld>
            <a:endParaRPr lang="en-US"/>
          </a:p>
        </p:txBody>
      </p:sp>
    </p:spTree>
    <p:extLst>
      <p:ext uri="{BB962C8B-B14F-4D97-AF65-F5344CB8AC3E}">
        <p14:creationId xmlns:p14="http://schemas.microsoft.com/office/powerpoint/2010/main" val="214624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Environmental Career Worker Training Program focuses on delivering comprehensive training to increase the number of disadvantaged and underrepresented minority workers in areas such as environmental remediation/</a:t>
            </a:r>
          </a:p>
          <a:p>
            <a:r>
              <a:rPr lang="en-US" dirty="0"/>
              <a:t>restoration, construction, hazardous materials/waste handling and emergency response.</a:t>
            </a:r>
          </a:p>
        </p:txBody>
      </p:sp>
      <p:sp>
        <p:nvSpPr>
          <p:cNvPr id="4" name="Slide Number Placeholder 3"/>
          <p:cNvSpPr>
            <a:spLocks noGrp="1"/>
          </p:cNvSpPr>
          <p:nvPr>
            <p:ph type="sldNum" sz="quarter" idx="5"/>
          </p:nvPr>
        </p:nvSpPr>
        <p:spPr/>
        <p:txBody>
          <a:bodyPr/>
          <a:lstStyle/>
          <a:p>
            <a:fld id="{45B2A7FC-154C-4935-AA1B-C82E3B04C5CF}" type="slidenum">
              <a:rPr lang="en-US" smtClean="0"/>
              <a:t>8</a:t>
            </a:fld>
            <a:endParaRPr lang="en-US"/>
          </a:p>
        </p:txBody>
      </p:sp>
    </p:spTree>
    <p:extLst>
      <p:ext uri="{BB962C8B-B14F-4D97-AF65-F5344CB8AC3E}">
        <p14:creationId xmlns:p14="http://schemas.microsoft.com/office/powerpoint/2010/main" val="3492880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Environmental Career Worker Training Program focuses on delivering comprehensive training to increase the number of disadvantaged and underrepresented minority workers in areas such as environmental remediation/</a:t>
            </a:r>
          </a:p>
          <a:p>
            <a:r>
              <a:rPr lang="en-US" dirty="0"/>
              <a:t>restoration, construction, hazardous materials/waste handling and emergency response.</a:t>
            </a:r>
          </a:p>
        </p:txBody>
      </p:sp>
      <p:sp>
        <p:nvSpPr>
          <p:cNvPr id="4" name="Slide Number Placeholder 3"/>
          <p:cNvSpPr>
            <a:spLocks noGrp="1"/>
          </p:cNvSpPr>
          <p:nvPr>
            <p:ph type="sldNum" sz="quarter" idx="5"/>
          </p:nvPr>
        </p:nvSpPr>
        <p:spPr/>
        <p:txBody>
          <a:bodyPr/>
          <a:lstStyle/>
          <a:p>
            <a:fld id="{45B2A7FC-154C-4935-AA1B-C82E3B04C5CF}" type="slidenum">
              <a:rPr lang="en-US" smtClean="0"/>
              <a:t>9</a:t>
            </a:fld>
            <a:endParaRPr lang="en-US"/>
          </a:p>
        </p:txBody>
      </p:sp>
    </p:spTree>
    <p:extLst>
      <p:ext uri="{BB962C8B-B14F-4D97-AF65-F5344CB8AC3E}">
        <p14:creationId xmlns:p14="http://schemas.microsoft.com/office/powerpoint/2010/main" val="2883746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Environmental Career Worker Training Program focuses on delivering comprehensive training to increase the number of disadvantaged and underrepresented minority workers in areas such as environmental remediation/</a:t>
            </a:r>
          </a:p>
          <a:p>
            <a:r>
              <a:rPr lang="en-US" dirty="0"/>
              <a:t>restoration, construction, hazardous materials/waste handling and emergency response.</a:t>
            </a:r>
          </a:p>
        </p:txBody>
      </p:sp>
      <p:sp>
        <p:nvSpPr>
          <p:cNvPr id="4" name="Slide Number Placeholder 3"/>
          <p:cNvSpPr>
            <a:spLocks noGrp="1"/>
          </p:cNvSpPr>
          <p:nvPr>
            <p:ph type="sldNum" sz="quarter" idx="5"/>
          </p:nvPr>
        </p:nvSpPr>
        <p:spPr/>
        <p:txBody>
          <a:bodyPr/>
          <a:lstStyle/>
          <a:p>
            <a:fld id="{45B2A7FC-154C-4935-AA1B-C82E3B04C5CF}" type="slidenum">
              <a:rPr lang="en-US" smtClean="0"/>
              <a:t>10</a:t>
            </a:fld>
            <a:endParaRPr lang="en-US"/>
          </a:p>
        </p:txBody>
      </p:sp>
    </p:spTree>
    <p:extLst>
      <p:ext uri="{BB962C8B-B14F-4D97-AF65-F5344CB8AC3E}">
        <p14:creationId xmlns:p14="http://schemas.microsoft.com/office/powerpoint/2010/main" val="2903373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end slide 1">
    <p:spTree>
      <p:nvGrpSpPr>
        <p:cNvPr id="1" name=""/>
        <p:cNvGrpSpPr/>
        <p:nvPr/>
      </p:nvGrpSpPr>
      <p:grpSpPr>
        <a:xfrm>
          <a:off x="0" y="0"/>
          <a:ext cx="0" cy="0"/>
          <a:chOff x="0" y="0"/>
          <a:chExt cx="0" cy="0"/>
        </a:xfrm>
      </p:grpSpPr>
      <p:sp>
        <p:nvSpPr>
          <p:cNvPr id="2" name="Title 1"/>
          <p:cNvSpPr>
            <a:spLocks noGrp="1"/>
          </p:cNvSpPr>
          <p:nvPr>
            <p:ph type="ctrTitle"/>
          </p:nvPr>
        </p:nvSpPr>
        <p:spPr>
          <a:xfrm>
            <a:off x="579438" y="1162050"/>
            <a:ext cx="8107362" cy="1470025"/>
          </a:xfrm>
          <a:prstGeom prst="rect">
            <a:avLst/>
          </a:prstGeom>
        </p:spPr>
        <p:txBody>
          <a:bodyPr lIns="0" tIns="0" rIns="0" bIns="0" anchor="b" anchorCtr="0"/>
          <a:lstStyle>
            <a:lvl1pPr algn="l">
              <a:lnSpc>
                <a:spcPct val="95000"/>
              </a:lnSpc>
              <a:defRPr sz="4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79438" y="2803634"/>
            <a:ext cx="8107362" cy="1752600"/>
          </a:xfrm>
          <a:prstGeom prst="rect">
            <a:avLst/>
          </a:prstGeom>
        </p:spPr>
        <p:txBody>
          <a:bodyPr lIns="0" tIns="0" rIns="0" bIns="0"/>
          <a:lstStyle>
            <a:lvl1pPr marL="0" indent="0" algn="l">
              <a:lnSpc>
                <a:spcPct val="95000"/>
              </a:lnSpc>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9438" y="342900"/>
            <a:ext cx="8564562" cy="685800"/>
          </a:xfrm>
          <a:prstGeom prst="rect">
            <a:avLst/>
          </a:prstGeom>
        </p:spPr>
        <p:txBody>
          <a:bodyPr/>
          <a:lstStyle/>
          <a:p>
            <a:r>
              <a:rPr lang="en-US"/>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4800600"/>
          </a:xfrm>
          <a:prstGeom prst="rect">
            <a:avLst/>
          </a:prstGeom>
        </p:spPr>
        <p:txBody>
          <a:bodyPr/>
          <a:lstStyle>
            <a:lvl1pPr>
              <a:defRPr>
                <a:latin typeface="Arial" pitchFamily="34" charset="0"/>
                <a:cs typeface="Arial" pitchFamily="34" charset="0"/>
              </a:defRPr>
            </a:lvl1pPr>
          </a:lstStyle>
          <a:p>
            <a:endParaRPr lang="en-US" dirty="0"/>
          </a:p>
        </p:txBody>
      </p:sp>
      <p:sp>
        <p:nvSpPr>
          <p:cNvPr id="9" name="Text Placeholder 7"/>
          <p:cNvSpPr>
            <a:spLocks noGrp="1"/>
          </p:cNvSpPr>
          <p:nvPr>
            <p:ph type="body" sz="quarter" idx="11" hasCustomPrompt="1"/>
          </p:nvPr>
        </p:nvSpPr>
        <p:spPr>
          <a:xfrm>
            <a:off x="579438" y="4800600"/>
            <a:ext cx="3306762" cy="2057400"/>
          </a:xfrm>
          <a:prstGeom prst="rect">
            <a:avLst/>
          </a:prstGeom>
        </p:spPr>
        <p:txBody>
          <a:bodyPr anchor="ctr" anchorCtr="0">
            <a:normAutofit/>
          </a:bodyPr>
          <a:lstStyle>
            <a:lvl1pPr marL="0" indent="0">
              <a:lnSpc>
                <a:spcPct val="90000"/>
              </a:lnSpc>
              <a:buNone/>
              <a:defRPr sz="2400">
                <a:solidFill>
                  <a:schemeClr val="tx2"/>
                </a:solidFill>
                <a:latin typeface="Arial" pitchFamily="34" charset="0"/>
                <a:cs typeface="Arial" pitchFamily="34" charset="0"/>
              </a:defRPr>
            </a:lvl1pPr>
          </a:lstStyle>
          <a:p>
            <a:pPr lvl="0"/>
            <a:r>
              <a:rPr lang="en-US" dirty="0"/>
              <a:t>Click to insert</a:t>
            </a:r>
            <a:br>
              <a:rPr lang="en-US" dirty="0"/>
            </a:br>
            <a:r>
              <a:rPr lang="en-US" dirty="0"/>
              <a:t>author info</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2 EDF">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4800600"/>
          </a:xfrm>
          <a:prstGeom prst="rect">
            <a:avLst/>
          </a:prstGeom>
        </p:spPr>
        <p:txBody>
          <a:bodyPr/>
          <a:lstStyle>
            <a:lvl1pPr>
              <a:defRPr>
                <a:latin typeface="Arial" pitchFamily="34" charset="0"/>
                <a:cs typeface="Arial" pitchFamily="34" charset="0"/>
              </a:defRPr>
            </a:lvl1pPr>
          </a:lstStyle>
          <a:p>
            <a:endParaRPr lang="en-US" dirty="0"/>
          </a:p>
        </p:txBody>
      </p:sp>
      <p:sp>
        <p:nvSpPr>
          <p:cNvPr id="9" name="Text Placeholder 7"/>
          <p:cNvSpPr>
            <a:spLocks noGrp="1"/>
          </p:cNvSpPr>
          <p:nvPr>
            <p:ph type="body" sz="quarter" idx="11" hasCustomPrompt="1"/>
          </p:nvPr>
        </p:nvSpPr>
        <p:spPr>
          <a:xfrm>
            <a:off x="579438" y="4800600"/>
            <a:ext cx="3306762" cy="2057400"/>
          </a:xfrm>
          <a:prstGeom prst="rect">
            <a:avLst/>
          </a:prstGeom>
        </p:spPr>
        <p:txBody>
          <a:bodyPr anchor="ctr" anchorCtr="0">
            <a:normAutofit/>
          </a:bodyPr>
          <a:lstStyle>
            <a:lvl1pPr marL="0" indent="0">
              <a:lnSpc>
                <a:spcPct val="90000"/>
              </a:lnSpc>
              <a:buNone/>
              <a:defRPr sz="2400">
                <a:solidFill>
                  <a:schemeClr val="tx2"/>
                </a:solidFill>
                <a:latin typeface="Arial" pitchFamily="34" charset="0"/>
                <a:cs typeface="Arial" pitchFamily="34" charset="0"/>
              </a:defRPr>
            </a:lvl1pPr>
          </a:lstStyle>
          <a:p>
            <a:pPr lvl="0"/>
            <a:r>
              <a:rPr lang="en-US" dirty="0"/>
              <a:t>Click to insert</a:t>
            </a:r>
            <a:br>
              <a:rPr lang="en-US" dirty="0"/>
            </a:br>
            <a:r>
              <a:rPr lang="en-US" dirty="0"/>
              <a:t>author info</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2 EDAF PAC">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4800600"/>
          </a:xfrm>
          <a:prstGeom prst="rect">
            <a:avLst/>
          </a:prstGeom>
        </p:spPr>
        <p:txBody>
          <a:bodyPr/>
          <a:lstStyle>
            <a:lvl1pPr>
              <a:defRPr>
                <a:latin typeface="Arial" pitchFamily="34" charset="0"/>
                <a:cs typeface="Arial" pitchFamily="34" charset="0"/>
              </a:defRPr>
            </a:lvl1pPr>
          </a:lstStyle>
          <a:p>
            <a:endParaRPr lang="en-US" dirty="0"/>
          </a:p>
        </p:txBody>
      </p:sp>
      <p:sp>
        <p:nvSpPr>
          <p:cNvPr id="9" name="Text Placeholder 7"/>
          <p:cNvSpPr>
            <a:spLocks noGrp="1"/>
          </p:cNvSpPr>
          <p:nvPr>
            <p:ph type="body" sz="quarter" idx="11" hasCustomPrompt="1"/>
          </p:nvPr>
        </p:nvSpPr>
        <p:spPr>
          <a:xfrm>
            <a:off x="579438" y="4800600"/>
            <a:ext cx="3306762" cy="2057400"/>
          </a:xfrm>
          <a:prstGeom prst="rect">
            <a:avLst/>
          </a:prstGeom>
        </p:spPr>
        <p:txBody>
          <a:bodyPr anchor="ctr" anchorCtr="0">
            <a:normAutofit/>
          </a:bodyPr>
          <a:lstStyle>
            <a:lvl1pPr marL="0" indent="0">
              <a:lnSpc>
                <a:spcPct val="90000"/>
              </a:lnSpc>
              <a:buNone/>
              <a:defRPr sz="2400">
                <a:solidFill>
                  <a:schemeClr val="tx2"/>
                </a:solidFill>
                <a:latin typeface="Arial" pitchFamily="34" charset="0"/>
                <a:cs typeface="Arial" pitchFamily="34" charset="0"/>
              </a:defRPr>
            </a:lvl1pPr>
          </a:lstStyle>
          <a:p>
            <a:pPr lvl="0"/>
            <a:r>
              <a:rPr lang="en-US" dirty="0"/>
              <a:t>Click to insert</a:t>
            </a:r>
            <a:br>
              <a:rPr lang="en-US" dirty="0"/>
            </a:br>
            <a:r>
              <a:rPr lang="en-US" dirty="0"/>
              <a:t>author info</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6858000"/>
          </a:xfrm>
          <a:prstGeom prst="rect">
            <a:avLst/>
          </a:prstGeom>
        </p:spPr>
        <p:txBody>
          <a:bodyPr/>
          <a:lstStyle>
            <a:lvl1pPr>
              <a:buNone/>
              <a:defRPr sz="2000"/>
            </a:lvl1pPr>
          </a:lstStyle>
          <a:p>
            <a:endParaRPr lang="en-US"/>
          </a:p>
        </p:txBody>
      </p:sp>
      <p:sp>
        <p:nvSpPr>
          <p:cNvPr id="2" name="Title 1"/>
          <p:cNvSpPr>
            <a:spLocks noGrp="1"/>
          </p:cNvSpPr>
          <p:nvPr>
            <p:ph type="title" hasCustomPrompt="1"/>
          </p:nvPr>
        </p:nvSpPr>
        <p:spPr>
          <a:xfrm>
            <a:off x="579438" y="342900"/>
            <a:ext cx="8107362" cy="685800"/>
          </a:xfrm>
          <a:prstGeom prst="rect">
            <a:avLst/>
          </a:prstGeom>
        </p:spPr>
        <p:txBody>
          <a:bodyPr/>
          <a:lstStyle/>
          <a:p>
            <a:r>
              <a:rPr lang="en-US" dirty="0"/>
              <a:t>Click to edit title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rk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end slide 1 EDAF">
    <p:spTree>
      <p:nvGrpSpPr>
        <p:cNvPr id="1" name=""/>
        <p:cNvGrpSpPr/>
        <p:nvPr/>
      </p:nvGrpSpPr>
      <p:grpSpPr>
        <a:xfrm>
          <a:off x="0" y="0"/>
          <a:ext cx="0" cy="0"/>
          <a:chOff x="0" y="0"/>
          <a:chExt cx="0" cy="0"/>
        </a:xfrm>
      </p:grpSpPr>
      <p:sp>
        <p:nvSpPr>
          <p:cNvPr id="2" name="Title 1"/>
          <p:cNvSpPr>
            <a:spLocks noGrp="1"/>
          </p:cNvSpPr>
          <p:nvPr>
            <p:ph type="ctrTitle"/>
          </p:nvPr>
        </p:nvSpPr>
        <p:spPr>
          <a:xfrm>
            <a:off x="579438" y="1162050"/>
            <a:ext cx="8107362" cy="1470025"/>
          </a:xfrm>
          <a:prstGeom prst="rect">
            <a:avLst/>
          </a:prstGeom>
        </p:spPr>
        <p:txBody>
          <a:bodyPr lIns="0" tIns="0" rIns="0" bIns="0" anchor="b" anchorCtr="0"/>
          <a:lstStyle>
            <a:lvl1pPr algn="l">
              <a:lnSpc>
                <a:spcPct val="95000"/>
              </a:lnSpc>
              <a:defRPr sz="4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79438" y="2803634"/>
            <a:ext cx="8107362" cy="1752600"/>
          </a:xfrm>
          <a:prstGeom prst="rect">
            <a:avLst/>
          </a:prstGeom>
        </p:spPr>
        <p:txBody>
          <a:bodyPr lIns="0" tIns="0" rIns="0" bIns="0"/>
          <a:lstStyle>
            <a:lvl1pPr marL="0" indent="0" algn="l">
              <a:lnSpc>
                <a:spcPct val="95000"/>
              </a:lnSpc>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end slide 1 EDAF PAC">
    <p:spTree>
      <p:nvGrpSpPr>
        <p:cNvPr id="1" name=""/>
        <p:cNvGrpSpPr/>
        <p:nvPr/>
      </p:nvGrpSpPr>
      <p:grpSpPr>
        <a:xfrm>
          <a:off x="0" y="0"/>
          <a:ext cx="0" cy="0"/>
          <a:chOff x="0" y="0"/>
          <a:chExt cx="0" cy="0"/>
        </a:xfrm>
      </p:grpSpPr>
      <p:sp>
        <p:nvSpPr>
          <p:cNvPr id="2" name="Title 1"/>
          <p:cNvSpPr>
            <a:spLocks noGrp="1"/>
          </p:cNvSpPr>
          <p:nvPr>
            <p:ph type="ctrTitle"/>
          </p:nvPr>
        </p:nvSpPr>
        <p:spPr>
          <a:xfrm>
            <a:off x="579438" y="1162050"/>
            <a:ext cx="8107362" cy="1470025"/>
          </a:xfrm>
          <a:prstGeom prst="rect">
            <a:avLst/>
          </a:prstGeom>
        </p:spPr>
        <p:txBody>
          <a:bodyPr lIns="0" tIns="0" rIns="0" bIns="0" anchor="b" anchorCtr="0"/>
          <a:lstStyle>
            <a:lvl1pPr algn="l">
              <a:lnSpc>
                <a:spcPct val="95000"/>
              </a:lnSpc>
              <a:defRPr sz="4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79438" y="2803634"/>
            <a:ext cx="8107362" cy="1752600"/>
          </a:xfrm>
          <a:prstGeom prst="rect">
            <a:avLst/>
          </a:prstGeom>
        </p:spPr>
        <p:txBody>
          <a:bodyPr lIns="0" tIns="0" rIns="0" bIns="0"/>
          <a:lstStyle>
            <a:lvl1pPr marL="0" indent="0" algn="l">
              <a:lnSpc>
                <a:spcPct val="95000"/>
              </a:lnSpc>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divider 1/pull quote">
    <p:spTree>
      <p:nvGrpSpPr>
        <p:cNvPr id="1" name=""/>
        <p:cNvGrpSpPr/>
        <p:nvPr/>
      </p:nvGrpSpPr>
      <p:grpSpPr>
        <a:xfrm>
          <a:off x="0" y="0"/>
          <a:ext cx="0" cy="0"/>
          <a:chOff x="0" y="0"/>
          <a:chExt cx="0" cy="0"/>
        </a:xfrm>
      </p:grpSpPr>
      <p:sp>
        <p:nvSpPr>
          <p:cNvPr id="2" name="Title 1"/>
          <p:cNvSpPr>
            <a:spLocks noGrp="1"/>
          </p:cNvSpPr>
          <p:nvPr>
            <p:ph type="ctrTitle"/>
          </p:nvPr>
        </p:nvSpPr>
        <p:spPr>
          <a:xfrm>
            <a:off x="579438" y="2160588"/>
            <a:ext cx="8107362" cy="1470025"/>
          </a:xfrm>
          <a:prstGeom prst="rect">
            <a:avLst/>
          </a:prstGeom>
        </p:spPr>
        <p:txBody>
          <a:bodyPr lIns="0" tIns="0" rIns="0" bIns="0"/>
          <a:lstStyle>
            <a:lvl1pPr algn="l">
              <a:lnSpc>
                <a:spcPct val="95000"/>
              </a:lnSpc>
              <a:defRPr sz="4000" b="1">
                <a:solidFill>
                  <a:schemeClr val="bg1"/>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579438" y="1524000"/>
            <a:ext cx="8107362" cy="585216"/>
          </a:xfrm>
          <a:prstGeom prst="rect">
            <a:avLst/>
          </a:prstGeom>
        </p:spPr>
        <p:txBody>
          <a:bodyPr lIns="0" tIns="0" rIns="0" bIns="0" anchor="t"/>
          <a:lstStyle>
            <a:lvl1pPr marL="0" indent="0" algn="l">
              <a:lnSpc>
                <a:spcPct val="95000"/>
              </a:lnSpc>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divider 2">
    <p:spTree>
      <p:nvGrpSpPr>
        <p:cNvPr id="1" name=""/>
        <p:cNvGrpSpPr/>
        <p:nvPr/>
      </p:nvGrpSpPr>
      <p:grpSpPr>
        <a:xfrm>
          <a:off x="0" y="0"/>
          <a:ext cx="0" cy="0"/>
          <a:chOff x="0" y="0"/>
          <a:chExt cx="0" cy="0"/>
        </a:xfrm>
      </p:grpSpPr>
      <p:sp>
        <p:nvSpPr>
          <p:cNvPr id="2" name="Title 1"/>
          <p:cNvSpPr>
            <a:spLocks noGrp="1"/>
          </p:cNvSpPr>
          <p:nvPr>
            <p:ph type="ctrTitle"/>
          </p:nvPr>
        </p:nvSpPr>
        <p:spPr>
          <a:xfrm>
            <a:off x="579438" y="2160588"/>
            <a:ext cx="8107362" cy="1470025"/>
          </a:xfrm>
          <a:prstGeom prst="rect">
            <a:avLst/>
          </a:prstGeom>
        </p:spPr>
        <p:txBody>
          <a:bodyPr lIns="0" tIns="0" rIns="0" bIns="0"/>
          <a:lstStyle>
            <a:lvl1pPr algn="l">
              <a:lnSpc>
                <a:spcPct val="95000"/>
              </a:lnSpc>
              <a:defRPr sz="4000" b="1">
                <a:solidFill>
                  <a:schemeClr val="accent3"/>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579438" y="1524000"/>
            <a:ext cx="8107362" cy="585216"/>
          </a:xfrm>
          <a:prstGeom prst="rect">
            <a:avLst/>
          </a:prstGeom>
        </p:spPr>
        <p:txBody>
          <a:bodyPr lIns="0" tIns="0" rIns="0" bIns="0" anchor="t"/>
          <a:lstStyle>
            <a:lvl1pPr marL="0" indent="0" algn="l">
              <a:lnSpc>
                <a:spcPct val="95000"/>
              </a:lnSpc>
              <a:buNone/>
              <a:defRPr>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ull quo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9438" y="2173288"/>
            <a:ext cx="7993062" cy="914400"/>
          </a:xfrm>
          <a:prstGeom prst="rect">
            <a:avLst/>
          </a:prstGeom>
        </p:spPr>
        <p:txBody>
          <a:bodyPr lIns="0" tIns="0" rIns="0" bIns="0"/>
          <a:lstStyle>
            <a:lvl1pPr algn="l">
              <a:lnSpc>
                <a:spcPct val="95000"/>
              </a:lnSpc>
              <a:defRPr sz="2800" b="1">
                <a:solidFill>
                  <a:srgbClr val="173D9A"/>
                </a:solidFill>
              </a:defRPr>
            </a:lvl1pPr>
          </a:lstStyle>
          <a:p>
            <a:r>
              <a:rPr lang="en-US" dirty="0"/>
              <a:t>Click to edit quote</a:t>
            </a:r>
          </a:p>
        </p:txBody>
      </p:sp>
      <p:sp>
        <p:nvSpPr>
          <p:cNvPr id="3" name="Subtitle 2"/>
          <p:cNvSpPr>
            <a:spLocks noGrp="1"/>
          </p:cNvSpPr>
          <p:nvPr>
            <p:ph type="subTitle" idx="1" hasCustomPrompt="1"/>
          </p:nvPr>
        </p:nvSpPr>
        <p:spPr>
          <a:xfrm>
            <a:off x="4393323" y="3328988"/>
            <a:ext cx="4179177" cy="1400667"/>
          </a:xfrm>
          <a:prstGeom prst="rect">
            <a:avLst/>
          </a:prstGeom>
        </p:spPr>
        <p:txBody>
          <a:bodyPr lIns="0" tIns="0" rIns="0" bIns="0"/>
          <a:lstStyle>
            <a:lvl1pPr marL="0" indent="0" algn="r">
              <a:lnSpc>
                <a:spcPct val="95000"/>
              </a:lnSpc>
              <a:spcBef>
                <a:spcPts val="0"/>
              </a:spcBef>
              <a:buNone/>
              <a:defRPr sz="2000">
                <a:solidFill>
                  <a:srgbClr val="173D9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attribution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9438" y="342900"/>
            <a:ext cx="8107362" cy="685800"/>
          </a:xfrm>
          <a:prstGeom prst="rect">
            <a:avLst/>
          </a:prstGeom>
        </p:spPr>
        <p:txBody>
          <a:bodyPr/>
          <a:lstStyle/>
          <a:p>
            <a:r>
              <a:rPr lang="en-US" dirty="0"/>
              <a:t>Click to edit title</a:t>
            </a:r>
          </a:p>
        </p:txBody>
      </p:sp>
      <p:sp>
        <p:nvSpPr>
          <p:cNvPr id="3" name="Content Placeholder 2"/>
          <p:cNvSpPr>
            <a:spLocks noGrp="1"/>
          </p:cNvSpPr>
          <p:nvPr>
            <p:ph idx="1" hasCustomPrompt="1"/>
          </p:nvPr>
        </p:nvSpPr>
        <p:spPr/>
        <p:txBody>
          <a:bodyPr/>
          <a:lstStyle>
            <a:lvl1pPr>
              <a:defRPr/>
            </a:lvl1pPr>
          </a:lstStyle>
          <a:p>
            <a:pPr lvl="0"/>
            <a:r>
              <a:rPr lang="en-US" dirty="0"/>
              <a:t>Click to insert bullets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79438" y="342900"/>
            <a:ext cx="8107362" cy="685800"/>
          </a:xfrm>
          <a:prstGeom prst="rect">
            <a:avLst/>
          </a:prstGeom>
        </p:spPr>
        <p:txBody>
          <a:bodyPr/>
          <a:lstStyle/>
          <a:p>
            <a:r>
              <a:rPr lang="en-US"/>
              <a:t>Click to edit Master title style</a:t>
            </a:r>
          </a:p>
        </p:txBody>
      </p:sp>
      <p:sp>
        <p:nvSpPr>
          <p:cNvPr id="8" name="Chart Placeholder 7"/>
          <p:cNvSpPr>
            <a:spLocks noGrp="1"/>
          </p:cNvSpPr>
          <p:nvPr>
            <p:ph type="chart" sz="quarter" idx="10" hasCustomPrompt="1"/>
          </p:nvPr>
        </p:nvSpPr>
        <p:spPr>
          <a:xfrm>
            <a:off x="579438" y="1371600"/>
            <a:ext cx="8107362" cy="4273550"/>
          </a:xfrm>
        </p:spPr>
        <p:txBody>
          <a:bodyPr/>
          <a:lstStyle>
            <a:lvl1pPr>
              <a:buNone/>
              <a:defRPr/>
            </a:lvl1pPr>
          </a:lstStyle>
          <a:p>
            <a:r>
              <a:rPr lang="en-US" dirty="0"/>
              <a:t>Click to insert chart</a:t>
            </a:r>
          </a:p>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9438" y="342900"/>
            <a:ext cx="8564562" cy="685800"/>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579438" y="1371600"/>
            <a:ext cx="3916362"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371600"/>
            <a:ext cx="4038600"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5.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6.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8.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6.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7.xml"/><Relationship Id="rId1" Type="http://schemas.openxmlformats.org/officeDocument/2006/relationships/slideLayout" Target="../slideLayouts/slideLayout12.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8.xml"/><Relationship Id="rId1" Type="http://schemas.openxmlformats.org/officeDocument/2006/relationships/slideLayout" Target="../slideLayouts/slideLayout13.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9.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TITLE Background Tweak.png"/>
          <p:cNvPicPr>
            <a:picLocks noChangeAspect="1"/>
          </p:cNvPicPr>
          <p:nvPr/>
        </p:nvPicPr>
        <p:blipFill>
          <a:blip r:embed="rId3" cstate="print"/>
          <a:stretch>
            <a:fillRect/>
          </a:stretch>
        </p:blipFill>
        <p:spPr>
          <a:xfrm>
            <a:off x="755" y="0"/>
            <a:ext cx="9143245" cy="6631900"/>
          </a:xfrm>
          <a:prstGeom prst="rect">
            <a:avLst/>
          </a:prstGeom>
        </p:spPr>
      </p:pic>
      <p:pic>
        <p:nvPicPr>
          <p:cNvPr id="8" name="Picture 7" descr="EDF Logo.png"/>
          <p:cNvPicPr>
            <a:picLocks noChangeAspect="1"/>
          </p:cNvPicPr>
          <p:nvPr/>
        </p:nvPicPr>
        <p:blipFill>
          <a:blip r:embed="rId4"/>
          <a:stretch>
            <a:fillRect/>
          </a:stretch>
        </p:blipFill>
        <p:spPr>
          <a:xfrm>
            <a:off x="6705600" y="5257800"/>
            <a:ext cx="2161903" cy="1216070"/>
          </a:xfrm>
          <a:prstGeom prst="rect">
            <a:avLst/>
          </a:prstGeom>
        </p:spPr>
      </p:pic>
      <p:pic>
        <p:nvPicPr>
          <p:cNvPr id="4" name="Picture 3" descr="TITLE Background Tweak.png"/>
          <p:cNvPicPr>
            <a:picLocks noChangeAspect="1"/>
          </p:cNvPicPr>
          <p:nvPr/>
        </p:nvPicPr>
        <p:blipFill>
          <a:blip r:embed="rId3" cstate="print"/>
          <a:stretch>
            <a:fillRect/>
          </a:stretch>
        </p:blipFill>
        <p:spPr>
          <a:xfrm>
            <a:off x="755" y="0"/>
            <a:ext cx="9143245" cy="6631900"/>
          </a:xfrm>
          <a:prstGeom prst="rect">
            <a:avLst/>
          </a:prstGeom>
        </p:spPr>
      </p:pic>
      <p:pic>
        <p:nvPicPr>
          <p:cNvPr id="9" name="Picture 8" descr="EDF_r_CMYK_287.jpg"/>
          <p:cNvPicPr>
            <a:picLocks noChangeAspect="1"/>
          </p:cNvPicPr>
          <p:nvPr userDrawn="1"/>
        </p:nvPicPr>
        <p:blipFill>
          <a:blip r:embed="rId5"/>
          <a:stretch>
            <a:fillRect/>
          </a:stretch>
        </p:blipFill>
        <p:spPr>
          <a:xfrm>
            <a:off x="6713520" y="5486235"/>
            <a:ext cx="2170176" cy="981456"/>
          </a:xfrm>
          <a:prstGeom prst="rect">
            <a:avLst/>
          </a:prstGeom>
        </p:spPr>
      </p:pic>
    </p:spTree>
  </p:cSld>
  <p:clrMap bg1="lt1" tx1="dk1" bg2="lt2" tx2="dk2" accent1="accent1" accent2="accent2" accent3="accent3" accent4="accent4" accent5="accent5" accent6="accent6" hlink="hlink" folHlink="folHlink"/>
  <p:sldLayoutIdLst>
    <p:sldLayoutId id="214748368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579438" y="342900"/>
            <a:ext cx="8229600" cy="685800"/>
          </a:xfrm>
          <a:prstGeom prst="rect">
            <a:avLst/>
          </a:prstGeom>
        </p:spPr>
        <p:txBody>
          <a:bodyPr vert="horz" lIns="0" tIns="0" rIns="0" bIns="0" rtlCol="0" anchor="t" anchorCtr="0">
            <a:normAutofit/>
          </a:bodyPr>
          <a:lstStyle/>
          <a:p>
            <a:r>
              <a:rPr lang="en-US" dirty="0"/>
              <a:t>Click to edit slide title</a:t>
            </a:r>
          </a:p>
        </p:txBody>
      </p:sp>
    </p:spTree>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5000"/>
        </a:lnSpc>
        <a:spcBef>
          <a:spcPct val="0"/>
        </a:spcBef>
        <a:buNone/>
        <a:defRPr sz="4000" b="1" kern="1200">
          <a:solidFill>
            <a:schemeClr val="bg1"/>
          </a:solidFill>
          <a:latin typeface="+mj-lt"/>
          <a:ea typeface="+mj-ea"/>
          <a:cs typeface="+mj-cs"/>
        </a:defRPr>
      </a:lvl1pPr>
    </p:titleStyle>
    <p:bodyStyle>
      <a:lvl1pPr marL="231775" indent="-231775" algn="l" defTabSz="914400" rtl="0" eaLnBrk="1" latinLnBrk="0" hangingPunct="1">
        <a:lnSpc>
          <a:spcPct val="95000"/>
        </a:lnSpc>
        <a:spcBef>
          <a:spcPts val="1800"/>
        </a:spcBef>
        <a:buFont typeface="Arial" pitchFamily="34" charset="0"/>
        <a:buChar char="•"/>
        <a:defRPr sz="3000" kern="1200">
          <a:solidFill>
            <a:schemeClr val="bg1"/>
          </a:solidFill>
          <a:latin typeface="+mn-lt"/>
          <a:ea typeface="+mn-ea"/>
          <a:cs typeface="+mn-cs"/>
        </a:defRPr>
      </a:lvl1pPr>
      <a:lvl2pPr marL="742950" indent="-285750" algn="l" defTabSz="914400" rtl="0" eaLnBrk="1" latinLnBrk="0" hangingPunct="1">
        <a:lnSpc>
          <a:spcPct val="95000"/>
        </a:lnSpc>
        <a:spcBef>
          <a:spcPts val="900"/>
        </a:spcBef>
        <a:buFont typeface="Arial" pitchFamily="34" charset="0"/>
        <a:buChar char="–"/>
        <a:defRPr sz="24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5000"/>
        </a:lnSpc>
        <a:spcBef>
          <a:spcPct val="0"/>
        </a:spcBef>
        <a:buNone/>
        <a:defRPr sz="4000" b="1" kern="1200">
          <a:solidFill>
            <a:schemeClr val="bg1"/>
          </a:solidFill>
          <a:latin typeface="+mj-lt"/>
          <a:ea typeface="+mj-ea"/>
          <a:cs typeface="+mj-cs"/>
        </a:defRPr>
      </a:lvl1pPr>
    </p:titleStyle>
    <p:bodyStyle>
      <a:lvl1pPr marL="231775" indent="-231775" algn="l" defTabSz="914400" rtl="0" eaLnBrk="1" latinLnBrk="0" hangingPunct="1">
        <a:lnSpc>
          <a:spcPct val="95000"/>
        </a:lnSpc>
        <a:spcBef>
          <a:spcPts val="1800"/>
        </a:spcBef>
        <a:buFont typeface="Arial" pitchFamily="34" charset="0"/>
        <a:buChar char="•"/>
        <a:defRPr sz="3000" kern="1200">
          <a:solidFill>
            <a:schemeClr val="bg1"/>
          </a:solidFill>
          <a:latin typeface="+mn-lt"/>
          <a:ea typeface="+mn-ea"/>
          <a:cs typeface="+mn-cs"/>
        </a:defRPr>
      </a:lvl1pPr>
      <a:lvl2pPr marL="742950" indent="-285750" algn="l" defTabSz="914400" rtl="0" eaLnBrk="1" latinLnBrk="0" hangingPunct="1">
        <a:lnSpc>
          <a:spcPct val="95000"/>
        </a:lnSpc>
        <a:spcBef>
          <a:spcPts val="900"/>
        </a:spcBef>
        <a:buFont typeface="Arial" pitchFamily="34" charset="0"/>
        <a:buChar char="–"/>
        <a:defRPr sz="24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TITLE Background Tweak.png"/>
          <p:cNvPicPr>
            <a:picLocks noChangeAspect="1"/>
          </p:cNvPicPr>
          <p:nvPr/>
        </p:nvPicPr>
        <p:blipFill>
          <a:blip r:embed="rId3" cstate="print"/>
          <a:stretch>
            <a:fillRect/>
          </a:stretch>
        </p:blipFill>
        <p:spPr>
          <a:xfrm>
            <a:off x="755" y="0"/>
            <a:ext cx="9143245" cy="6631900"/>
          </a:xfrm>
          <a:prstGeom prst="rect">
            <a:avLst/>
          </a:prstGeom>
        </p:spPr>
      </p:pic>
      <p:pic>
        <p:nvPicPr>
          <p:cNvPr id="8" name="Picture 7" descr="EDF Logo.png"/>
          <p:cNvPicPr>
            <a:picLocks noChangeAspect="1"/>
          </p:cNvPicPr>
          <p:nvPr/>
        </p:nvPicPr>
        <p:blipFill>
          <a:blip r:embed="rId4"/>
          <a:stretch>
            <a:fillRect/>
          </a:stretch>
        </p:blipFill>
        <p:spPr>
          <a:xfrm>
            <a:off x="6705600" y="5257800"/>
            <a:ext cx="2161903" cy="1216070"/>
          </a:xfrm>
          <a:prstGeom prst="rect">
            <a:avLst/>
          </a:prstGeom>
        </p:spPr>
      </p:pic>
      <p:pic>
        <p:nvPicPr>
          <p:cNvPr id="4" name="Picture 3" descr="TITLE Background Tweak.png"/>
          <p:cNvPicPr>
            <a:picLocks noChangeAspect="1"/>
          </p:cNvPicPr>
          <p:nvPr/>
        </p:nvPicPr>
        <p:blipFill>
          <a:blip r:embed="rId3" cstate="print"/>
          <a:stretch>
            <a:fillRect/>
          </a:stretch>
        </p:blipFill>
        <p:spPr>
          <a:xfrm>
            <a:off x="755" y="0"/>
            <a:ext cx="9143245" cy="6631900"/>
          </a:xfrm>
          <a:prstGeom prst="rect">
            <a:avLst/>
          </a:prstGeom>
        </p:spPr>
      </p:pic>
      <p:pic>
        <p:nvPicPr>
          <p:cNvPr id="6" name="Picture 5" descr="edaf_654x319.jpg"/>
          <p:cNvPicPr>
            <a:picLocks noChangeAspect="1"/>
          </p:cNvPicPr>
          <p:nvPr/>
        </p:nvPicPr>
        <p:blipFill>
          <a:blip r:embed="rId5" cstate="print"/>
          <a:stretch>
            <a:fillRect/>
          </a:stretch>
        </p:blipFill>
        <p:spPr>
          <a:xfrm>
            <a:off x="6702552" y="5457444"/>
            <a:ext cx="1993392" cy="972312"/>
          </a:xfrm>
          <a:prstGeom prst="rect">
            <a:avLst/>
          </a:prstGeom>
        </p:spPr>
      </p:pic>
    </p:spTree>
  </p:cSld>
  <p:clrMap bg1="lt1" tx1="dk1" bg2="lt2" tx2="dk2" accent1="accent1" accent2="accent2" accent3="accent3" accent4="accent4" accent5="accent5" accent6="accent6" hlink="hlink" folHlink="folHlink"/>
  <p:sldLayoutIdLst>
    <p:sldLayoutId id="214748369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TITLE Background Tweak.png"/>
          <p:cNvPicPr>
            <a:picLocks noChangeAspect="1"/>
          </p:cNvPicPr>
          <p:nvPr/>
        </p:nvPicPr>
        <p:blipFill>
          <a:blip r:embed="rId3" cstate="print"/>
          <a:stretch>
            <a:fillRect/>
          </a:stretch>
        </p:blipFill>
        <p:spPr>
          <a:xfrm>
            <a:off x="755" y="0"/>
            <a:ext cx="9143245" cy="6631900"/>
          </a:xfrm>
          <a:prstGeom prst="rect">
            <a:avLst/>
          </a:prstGeom>
        </p:spPr>
      </p:pic>
      <p:pic>
        <p:nvPicPr>
          <p:cNvPr id="8" name="Picture 7" descr="EDF Logo.png"/>
          <p:cNvPicPr>
            <a:picLocks noChangeAspect="1"/>
          </p:cNvPicPr>
          <p:nvPr/>
        </p:nvPicPr>
        <p:blipFill>
          <a:blip r:embed="rId4"/>
          <a:stretch>
            <a:fillRect/>
          </a:stretch>
        </p:blipFill>
        <p:spPr>
          <a:xfrm>
            <a:off x="6705600" y="5257800"/>
            <a:ext cx="2161903" cy="1216070"/>
          </a:xfrm>
          <a:prstGeom prst="rect">
            <a:avLst/>
          </a:prstGeom>
        </p:spPr>
      </p:pic>
      <p:pic>
        <p:nvPicPr>
          <p:cNvPr id="4" name="Picture 3" descr="TITLE Background Tweak.png"/>
          <p:cNvPicPr>
            <a:picLocks noChangeAspect="1"/>
          </p:cNvPicPr>
          <p:nvPr/>
        </p:nvPicPr>
        <p:blipFill>
          <a:blip r:embed="rId3" cstate="print"/>
          <a:stretch>
            <a:fillRect/>
          </a:stretch>
        </p:blipFill>
        <p:spPr>
          <a:xfrm>
            <a:off x="755" y="0"/>
            <a:ext cx="9143245" cy="6631900"/>
          </a:xfrm>
          <a:prstGeom prst="rect">
            <a:avLst/>
          </a:prstGeom>
        </p:spPr>
      </p:pic>
      <p:pic>
        <p:nvPicPr>
          <p:cNvPr id="9" name="Picture 8" descr="edaf_pac_668x265.jpg"/>
          <p:cNvPicPr>
            <a:picLocks noChangeAspect="1"/>
          </p:cNvPicPr>
          <p:nvPr/>
        </p:nvPicPr>
        <p:blipFill>
          <a:blip r:embed="rId5" cstate="print"/>
          <a:stretch>
            <a:fillRect/>
          </a:stretch>
        </p:blipFill>
        <p:spPr>
          <a:xfrm>
            <a:off x="6702552" y="5445611"/>
            <a:ext cx="2036064" cy="807720"/>
          </a:xfrm>
          <a:prstGeom prst="rect">
            <a:avLst/>
          </a:prstGeom>
        </p:spPr>
      </p:pic>
    </p:spTree>
  </p:cSld>
  <p:clrMap bg1="lt1" tx1="dk1" bg2="lt2" tx2="dk2" accent1="accent1" accent2="accent2" accent3="accent3" accent4="accent4" accent5="accent5" accent6="accent6" hlink="hlink" folHlink="folHlink"/>
  <p:sldLayoutIdLst>
    <p:sldLayoutId id="214748369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g.png"/>
          <p:cNvPicPr>
            <a:picLocks noChangeAspect="1"/>
          </p:cNvPicPr>
          <p:nvPr/>
        </p:nvPicPr>
        <p:blipFill>
          <a:blip r:embed="rId3"/>
          <a:srcRect t="293" b="982"/>
          <a:stretch>
            <a:fillRect/>
          </a:stretch>
        </p:blipFill>
        <p:spPr>
          <a:xfrm>
            <a:off x="0" y="0"/>
            <a:ext cx="9144000" cy="6858000"/>
          </a:xfrm>
          <a:prstGeom prst="rect">
            <a:avLst/>
          </a:prstGeom>
        </p:spPr>
      </p:pic>
      <p:pic>
        <p:nvPicPr>
          <p:cNvPr id="8" name="Picture 7" descr="SLIDE Background Tweak 2.png"/>
          <p:cNvPicPr>
            <a:picLocks noChangeAspect="1"/>
          </p:cNvPicPr>
          <p:nvPr/>
        </p:nvPicPr>
        <p:blipFill>
          <a:blip r:embed="rId4" cstate="print"/>
          <a:srcRect b="43177"/>
          <a:stretch>
            <a:fillRect/>
          </a:stretch>
        </p:blipFill>
        <p:spPr>
          <a:xfrm>
            <a:off x="0" y="5715000"/>
            <a:ext cx="9143245" cy="1143000"/>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LIDE Background Tweak 2.png"/>
          <p:cNvPicPr>
            <a:picLocks noChangeAspect="1"/>
          </p:cNvPicPr>
          <p:nvPr/>
        </p:nvPicPr>
        <p:blipFill>
          <a:blip r:embed="rId4" cstate="print"/>
          <a:srcRect b="43177"/>
          <a:stretch>
            <a:fillRect/>
          </a:stretch>
        </p:blipFill>
        <p:spPr>
          <a:xfrm>
            <a:off x="0" y="5715000"/>
            <a:ext cx="9143245" cy="1143000"/>
          </a:xfrm>
          <a:prstGeom prst="rect">
            <a:avLst/>
          </a:prstGeom>
        </p:spPr>
      </p:pic>
    </p:spTree>
  </p:cSld>
  <p:clrMap bg1="lt1" tx1="dk1" bg2="lt2" tx2="dk2" accent1="accent1" accent2="accent2" accent3="accent3" accent4="accent4" accent5="accent5" accent6="accent6" hlink="hlink" folHlink="folHlink"/>
  <p:sldLayoutIdLst>
    <p:sldLayoutId id="2147483684" r:id="rId1"/>
    <p:sldLayoutId id="214748365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SLIDE Corner Cut.png"/>
          <p:cNvPicPr>
            <a:picLocks noChangeAspect="1"/>
          </p:cNvPicPr>
          <p:nvPr/>
        </p:nvPicPr>
        <p:blipFill>
          <a:blip r:embed="rId7"/>
          <a:srcRect/>
          <a:stretch>
            <a:fillRect/>
          </a:stretch>
        </p:blipFill>
        <p:spPr bwMode="auto">
          <a:xfrm>
            <a:off x="5724525" y="5565775"/>
            <a:ext cx="3419475" cy="1292225"/>
          </a:xfrm>
          <a:prstGeom prst="rect">
            <a:avLst/>
          </a:prstGeom>
          <a:noFill/>
          <a:ln w="9525">
            <a:noFill/>
            <a:miter lim="800000"/>
            <a:headEnd/>
            <a:tailEnd/>
          </a:ln>
        </p:spPr>
      </p:pic>
      <p:sp>
        <p:nvSpPr>
          <p:cNvPr id="3" name="Text Placeholder 2"/>
          <p:cNvSpPr>
            <a:spLocks noGrp="1"/>
          </p:cNvSpPr>
          <p:nvPr>
            <p:ph type="body" idx="1"/>
          </p:nvPr>
        </p:nvSpPr>
        <p:spPr>
          <a:xfrm>
            <a:off x="579438" y="1371601"/>
            <a:ext cx="8107362" cy="427355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7"/>
          <p:cNvSpPr>
            <a:spLocks noGrp="1"/>
          </p:cNvSpPr>
          <p:nvPr>
            <p:ph type="title"/>
          </p:nvPr>
        </p:nvSpPr>
        <p:spPr>
          <a:xfrm>
            <a:off x="579438" y="342900"/>
            <a:ext cx="8107362" cy="685800"/>
          </a:xfrm>
          <a:prstGeom prst="rect">
            <a:avLst/>
          </a:prstGeom>
        </p:spPr>
        <p:txBody>
          <a:bodyPr vert="horz" lIns="0" tIns="0" rIns="0" bIns="0" rtlCol="0" anchor="t" anchorCtr="0">
            <a:normAutofit/>
          </a:bodyPr>
          <a:lstStyle/>
          <a:p>
            <a:r>
              <a:rPr lang="en-US" dirty="0"/>
              <a:t>Click to edit slide title</a:t>
            </a:r>
          </a:p>
        </p:txBody>
      </p:sp>
    </p:spTree>
  </p:cSld>
  <p:clrMap bg1="lt1" tx1="dk1" bg2="lt2" tx2="dk2" accent1="accent1" accent2="accent2" accent3="accent3" accent4="accent4" accent5="accent5" accent6="accent6" hlink="hlink" folHlink="folHlink"/>
  <p:sldLayoutIdLst>
    <p:sldLayoutId id="2147483657" r:id="rId1"/>
    <p:sldLayoutId id="2147483667" r:id="rId2"/>
    <p:sldLayoutId id="2147483659" r:id="rId3"/>
    <p:sldLayoutId id="2147483661" r:id="rId4"/>
    <p:sldLayoutId id="2147483671" r:id="rId5"/>
  </p:sldLayoutIdLst>
  <p:txStyles>
    <p:titleStyle>
      <a:lvl1pPr algn="l" defTabSz="914400" rtl="0" eaLnBrk="1" latinLnBrk="0" hangingPunct="1">
        <a:lnSpc>
          <a:spcPct val="95000"/>
        </a:lnSpc>
        <a:spcBef>
          <a:spcPct val="0"/>
        </a:spcBef>
        <a:buNone/>
        <a:defRPr sz="4000" b="1" kern="1200">
          <a:solidFill>
            <a:srgbClr val="173D9A"/>
          </a:solidFill>
          <a:latin typeface="+mj-lt"/>
          <a:ea typeface="+mj-ea"/>
          <a:cs typeface="+mj-cs"/>
        </a:defRPr>
      </a:lvl1pPr>
    </p:titleStyle>
    <p:bodyStyle>
      <a:lvl1pPr marL="231775" indent="-231775" algn="l" defTabSz="914400" rtl="0" eaLnBrk="1" latinLnBrk="0" hangingPunct="1">
        <a:lnSpc>
          <a:spcPct val="95000"/>
        </a:lnSpc>
        <a:spcBef>
          <a:spcPts val="1800"/>
        </a:spcBef>
        <a:buFont typeface="Arial" pitchFamily="34" charset="0"/>
        <a:buChar char="•"/>
        <a:defRPr sz="3000" kern="1200">
          <a:solidFill>
            <a:srgbClr val="173D9A"/>
          </a:solidFill>
          <a:latin typeface="+mn-lt"/>
          <a:ea typeface="+mn-ea"/>
          <a:cs typeface="+mn-cs"/>
        </a:defRPr>
      </a:lvl1pPr>
      <a:lvl2pPr marL="742950" indent="-285750" algn="l" defTabSz="914400" rtl="0" eaLnBrk="1" latinLnBrk="0" hangingPunct="1">
        <a:lnSpc>
          <a:spcPct val="95000"/>
        </a:lnSpc>
        <a:spcBef>
          <a:spcPts val="900"/>
        </a:spcBef>
        <a:buFont typeface="Arial" pitchFamily="34" charset="0"/>
        <a:buChar char="–"/>
        <a:defRPr sz="2400" kern="1200">
          <a:solidFill>
            <a:srgbClr val="173D9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rgbClr val="173D9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173D9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173D9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EDF_r_CMYK_287.jpg"/>
          <p:cNvPicPr>
            <a:picLocks noChangeAspect="1"/>
          </p:cNvPicPr>
          <p:nvPr userDrawn="1"/>
        </p:nvPicPr>
        <p:blipFill>
          <a:blip r:embed="rId3"/>
          <a:stretch>
            <a:fillRect/>
          </a:stretch>
        </p:blipFill>
        <p:spPr>
          <a:xfrm>
            <a:off x="5893182" y="5202252"/>
            <a:ext cx="2743200" cy="1240604"/>
          </a:xfrm>
          <a:prstGeom prst="rect">
            <a:avLst/>
          </a:prstGeom>
        </p:spPr>
      </p:pic>
    </p:spTree>
  </p:cSld>
  <p:clrMap bg1="lt1" tx1="dk1" bg2="lt2" tx2="dk2" accent1="accent1" accent2="accent2" accent3="accent3" accent4="accent4" accent5="accent5" accent6="accent6" hlink="hlink" folHlink="folHlink"/>
  <p:sldLayoutIdLst>
    <p:sldLayoutId id="214748368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edaf_654x319.jpg"/>
          <p:cNvPicPr>
            <a:picLocks noChangeAspect="1"/>
          </p:cNvPicPr>
          <p:nvPr/>
        </p:nvPicPr>
        <p:blipFill>
          <a:blip r:embed="rId3" cstate="print"/>
          <a:stretch>
            <a:fillRect/>
          </a:stretch>
        </p:blipFill>
        <p:spPr>
          <a:xfrm>
            <a:off x="5888736" y="5175056"/>
            <a:ext cx="2610205" cy="1273173"/>
          </a:xfrm>
          <a:prstGeom prst="rect">
            <a:avLst/>
          </a:prstGeom>
        </p:spPr>
      </p:pic>
    </p:spTree>
  </p:cSld>
  <p:clrMap bg1="lt1" tx1="dk1" bg2="lt2" tx2="dk2" accent1="accent1" accent2="accent2" accent3="accent3" accent4="accent4" accent5="accent5" accent6="accent6" hlink="hlink" folHlink="folHlink"/>
  <p:sldLayoutIdLst>
    <p:sldLayoutId id="214748369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edaf_pac_668x265.jpg"/>
          <p:cNvPicPr>
            <a:picLocks noChangeAspect="1"/>
          </p:cNvPicPr>
          <p:nvPr/>
        </p:nvPicPr>
        <p:blipFill>
          <a:blip r:embed="rId3" cstate="print"/>
          <a:stretch>
            <a:fillRect/>
          </a:stretch>
        </p:blipFill>
        <p:spPr>
          <a:xfrm>
            <a:off x="5888736" y="5176669"/>
            <a:ext cx="2611177" cy="1035871"/>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Green Jobs Training Program</a:t>
            </a:r>
          </a:p>
        </p:txBody>
      </p:sp>
      <p:sp>
        <p:nvSpPr>
          <p:cNvPr id="3" name="Subtitle 2">
            <a:extLst>
              <a:ext uri="{FF2B5EF4-FFF2-40B4-BE49-F238E27FC236}">
                <a16:creationId xmlns:a16="http://schemas.microsoft.com/office/drawing/2014/main" id="{3275A1B0-1E5F-4DF7-85CF-99509FE879FF}"/>
              </a:ext>
            </a:extLst>
          </p:cNvPr>
          <p:cNvSpPr>
            <a:spLocks noGrp="1"/>
          </p:cNvSpPr>
          <p:nvPr>
            <p:ph type="subTitle" idx="1"/>
          </p:nvPr>
        </p:nvSpPr>
        <p:spPr/>
        <p:txBody>
          <a:bodyPr/>
          <a:lstStyle/>
          <a:p>
            <a:pPr algn="r"/>
            <a:r>
              <a:rPr lang="en-US" dirty="0"/>
              <a:t>Shannon Thomas</a:t>
            </a:r>
          </a:p>
          <a:p>
            <a:pPr algn="r"/>
            <a:r>
              <a:rPr lang="en-US" sz="1600" dirty="0"/>
              <a:t>Manager, Community Engagement &amp; Education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8319" y="869949"/>
            <a:ext cx="8107362" cy="685800"/>
          </a:xfrm>
        </p:spPr>
        <p:txBody>
          <a:bodyPr/>
          <a:lstStyle/>
          <a:p>
            <a:r>
              <a:rPr lang="en-US" dirty="0">
                <a:solidFill>
                  <a:srgbClr val="00A678"/>
                </a:solidFill>
              </a:rPr>
              <a:t>Employment Partners</a:t>
            </a:r>
          </a:p>
        </p:txBody>
      </p:sp>
      <p:sp>
        <p:nvSpPr>
          <p:cNvPr id="5" name="Content Placeholder 4"/>
          <p:cNvSpPr>
            <a:spLocks noGrp="1"/>
          </p:cNvSpPr>
          <p:nvPr>
            <p:ph idx="1"/>
          </p:nvPr>
        </p:nvSpPr>
        <p:spPr>
          <a:xfrm>
            <a:off x="1453888" y="2343705"/>
            <a:ext cx="7042042" cy="3911722"/>
          </a:xfrm>
        </p:spPr>
        <p:txBody>
          <a:bodyPr>
            <a:normAutofit/>
          </a:bodyPr>
          <a:lstStyle/>
          <a:p>
            <a:r>
              <a:rPr lang="en-US" sz="2400" dirty="0"/>
              <a:t>Targeted training</a:t>
            </a:r>
          </a:p>
          <a:p>
            <a:pPr lvl="1"/>
            <a:r>
              <a:rPr lang="en-US" dirty="0"/>
              <a:t>Provide input on needed skills </a:t>
            </a:r>
          </a:p>
          <a:p>
            <a:r>
              <a:rPr lang="en-US" sz="2400" dirty="0"/>
              <a:t>Provide interview opportunities for graduates</a:t>
            </a:r>
          </a:p>
          <a:p>
            <a:endParaRPr lang="en-US" dirty="0"/>
          </a:p>
        </p:txBody>
      </p:sp>
    </p:spTree>
    <p:extLst>
      <p:ext uri="{BB962C8B-B14F-4D97-AF65-F5344CB8AC3E}">
        <p14:creationId xmlns:p14="http://schemas.microsoft.com/office/powerpoint/2010/main" val="246793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59337" y="2971800"/>
            <a:ext cx="7993062" cy="914400"/>
          </a:xfrm>
        </p:spPr>
        <p:txBody>
          <a:bodyPr/>
          <a:lstStyle/>
          <a:p>
            <a:pPr algn="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Provide employment opportunities for disadvantaged Houston residents.</a:t>
            </a:r>
            <a:br>
              <a:rPr lang="en-US" sz="1800" dirty="0">
                <a:effectLst/>
                <a:latin typeface="Cambria" panose="02040503050406030204" pitchFamily="18" charset="0"/>
                <a:ea typeface="Times New Roman" panose="02020603050405020304" pitchFamily="18" charset="0"/>
                <a:cs typeface="Times New Roman" panose="02020603050405020304" pitchFamily="18" charset="0"/>
              </a:rPr>
            </a:br>
            <a:br>
              <a:rPr lang="en-US" sz="1800" dirty="0">
                <a:effectLst/>
                <a:latin typeface="Cambria" panose="02040503050406030204" pitchFamily="18" charset="0"/>
                <a:ea typeface="Times New Roman" panose="02020603050405020304" pitchFamily="18" charset="0"/>
                <a:cs typeface="Times New Roman" panose="02020603050405020304" pitchFamily="18" charset="0"/>
              </a:rPr>
            </a:b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Create a pipeline of skilled workers for Houston employers.</a:t>
            </a:r>
            <a:br>
              <a:rPr lang="en-US" sz="1800" dirty="0">
                <a:effectLst/>
                <a:latin typeface="Cambria" panose="02040503050406030204" pitchFamily="18" charset="0"/>
                <a:ea typeface="Times New Roman" panose="02020603050405020304" pitchFamily="18" charset="0"/>
                <a:cs typeface="Times New Roman" panose="02020603050405020304" pitchFamily="18" charset="0"/>
              </a:rPr>
            </a:br>
            <a:br>
              <a:rPr lang="en-US" sz="1800" dirty="0">
                <a:effectLst/>
                <a:latin typeface="Cambria" panose="02040503050406030204" pitchFamily="18" charset="0"/>
                <a:ea typeface="Times New Roman" panose="02020603050405020304" pitchFamily="18" charset="0"/>
                <a:cs typeface="Times New Roman" panose="02020603050405020304" pitchFamily="18" charset="0"/>
              </a:rPr>
            </a:b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Increase entrepreneurship.</a:t>
            </a:r>
            <a:br>
              <a:rPr lang="en-US" sz="1800" dirty="0">
                <a:effectLst/>
                <a:latin typeface="Cambria" panose="02040503050406030204" pitchFamily="18" charset="0"/>
                <a:ea typeface="Times New Roman" panose="02020603050405020304" pitchFamily="18" charset="0"/>
                <a:cs typeface="Times New Roman" panose="02020603050405020304" pitchFamily="18" charset="0"/>
              </a:rPr>
            </a:br>
            <a:br>
              <a:rPr lang="en-US" sz="1400" dirty="0"/>
            </a:br>
            <a:endParaRPr lang="en-US" sz="1400" dirty="0"/>
          </a:p>
        </p:txBody>
      </p:sp>
      <p:sp>
        <p:nvSpPr>
          <p:cNvPr id="7" name="Subtitle 6"/>
          <p:cNvSpPr>
            <a:spLocks noGrp="1"/>
          </p:cNvSpPr>
          <p:nvPr>
            <p:ph type="subTitle" idx="1"/>
          </p:nvPr>
        </p:nvSpPr>
        <p:spPr>
          <a:xfrm>
            <a:off x="2530135" y="1154360"/>
            <a:ext cx="5823751" cy="1400667"/>
          </a:xfrm>
        </p:spPr>
        <p:txBody>
          <a:bodyPr/>
          <a:lstStyle/>
          <a:p>
            <a:r>
              <a:rPr lang="en-US" sz="2800" b="1" dirty="0">
                <a:solidFill>
                  <a:srgbClr val="00A678"/>
                </a:solidFill>
              </a:rPr>
              <a:t>EDF’s Green Jobs Training Program Goals</a:t>
            </a:r>
          </a:p>
          <a:p>
            <a:endParaRPr lang="en-US" dirty="0"/>
          </a:p>
        </p:txBody>
      </p:sp>
    </p:spTree>
    <p:extLst>
      <p:ext uri="{BB962C8B-B14F-4D97-AF65-F5344CB8AC3E}">
        <p14:creationId xmlns:p14="http://schemas.microsoft.com/office/powerpoint/2010/main" val="3730935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79437" y="4800600"/>
            <a:ext cx="3868275" cy="2345924"/>
          </a:xfrm>
        </p:spPr>
        <p:txBody>
          <a:bodyPr/>
          <a:lstStyle/>
          <a:p>
            <a:r>
              <a:rPr lang="en-US" sz="3200" b="1" dirty="0"/>
              <a:t>Shannon Thomas</a:t>
            </a:r>
            <a:br>
              <a:rPr lang="en-US" sz="3200" dirty="0"/>
            </a:br>
            <a:r>
              <a:rPr lang="en-US" sz="3200" dirty="0">
                <a:solidFill>
                  <a:srgbClr val="00A678"/>
                </a:solidFill>
              </a:rPr>
              <a:t>sthomas@edf.org</a:t>
            </a:r>
            <a:br>
              <a:rPr lang="en-US" dirty="0"/>
            </a:b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Develop a job training program that will prepare residents in Houston’s underserved neighborhoods for innovative jobs that will contribute to the overall resiliency of their communities. </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As new opportunities for green jobs emerge in Houston, we strive to prepare the workforce to meet the technological needs of the future, which will benefit employers, residents of underrepresented communities, and the communities themselves. </a:t>
            </a:r>
            <a:br>
              <a:rPr lang="en-US" sz="1800" dirty="0">
                <a:effectLst/>
                <a:latin typeface="Cambria" panose="02040503050406030204" pitchFamily="18" charset="0"/>
                <a:ea typeface="Times New Roman" panose="02020603050405020304" pitchFamily="18" charset="0"/>
                <a:cs typeface="Times New Roman" panose="02020603050405020304" pitchFamily="18" charset="0"/>
              </a:rPr>
            </a:br>
            <a:br>
              <a:rPr lang="en-US" sz="1400" dirty="0"/>
            </a:br>
            <a:endParaRPr lang="en-US" sz="1400" dirty="0"/>
          </a:p>
        </p:txBody>
      </p:sp>
      <p:sp>
        <p:nvSpPr>
          <p:cNvPr id="7" name="Subtitle 6"/>
          <p:cNvSpPr>
            <a:spLocks noGrp="1"/>
          </p:cNvSpPr>
          <p:nvPr>
            <p:ph type="subTitle" idx="1"/>
          </p:nvPr>
        </p:nvSpPr>
        <p:spPr>
          <a:xfrm>
            <a:off x="2530135" y="1154360"/>
            <a:ext cx="5823751" cy="1400667"/>
          </a:xfrm>
        </p:spPr>
        <p:txBody>
          <a:bodyPr/>
          <a:lstStyle/>
          <a:p>
            <a:r>
              <a:rPr lang="en-US" sz="2800" b="1" dirty="0" err="1">
                <a:solidFill>
                  <a:srgbClr val="00A678"/>
                </a:solidFill>
              </a:rPr>
              <a:t>EDF’sGreen</a:t>
            </a:r>
            <a:r>
              <a:rPr lang="en-US" sz="2800" b="1" dirty="0">
                <a:solidFill>
                  <a:srgbClr val="00A678"/>
                </a:solidFill>
              </a:rPr>
              <a:t> Jobs Training Program Mission</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04750" y="1134971"/>
            <a:ext cx="8107362" cy="1470025"/>
          </a:xfrm>
        </p:spPr>
        <p:txBody>
          <a:bodyPr/>
          <a:lstStyle/>
          <a:p>
            <a:r>
              <a:rPr lang="en-US" dirty="0"/>
              <a:t>What is a Green Job?</a:t>
            </a:r>
          </a:p>
        </p:txBody>
      </p:sp>
      <p:sp>
        <p:nvSpPr>
          <p:cNvPr id="3" name="TextBox 2">
            <a:extLst>
              <a:ext uri="{FF2B5EF4-FFF2-40B4-BE49-F238E27FC236}">
                <a16:creationId xmlns:a16="http://schemas.microsoft.com/office/drawing/2014/main" id="{00339D63-7877-415D-B913-4B3A97798DDC}"/>
              </a:ext>
            </a:extLst>
          </p:cNvPr>
          <p:cNvSpPr txBox="1"/>
          <p:nvPr/>
        </p:nvSpPr>
        <p:spPr>
          <a:xfrm>
            <a:off x="1428850" y="2345968"/>
            <a:ext cx="7010400" cy="2585323"/>
          </a:xfrm>
          <a:prstGeom prst="rect">
            <a:avLst/>
          </a:prstGeom>
          <a:noFill/>
        </p:spPr>
        <p:txBody>
          <a:bodyPr wrap="square" rtlCol="0">
            <a:spAutoFit/>
          </a:bodyPr>
          <a:lstStyle/>
          <a:p>
            <a:r>
              <a:rPr lang="en-US" i="1" dirty="0">
                <a:latin typeface="Calibri" panose="020F0502020204030204" pitchFamily="34" charset="0"/>
                <a:cs typeface="Calibri" panose="020F0502020204030204" pitchFamily="34" charset="0"/>
              </a:rPr>
              <a:t>Bureau of Labor Statistics </a:t>
            </a:r>
            <a:r>
              <a:rPr lang="en-US" dirty="0">
                <a:latin typeface="Calibri" panose="020F0502020204030204" pitchFamily="34" charset="0"/>
                <a:cs typeface="Calibri" panose="020F0502020204030204" pitchFamily="34" charset="0"/>
              </a:rPr>
              <a:t>defines a green job as either:</a:t>
            </a:r>
          </a:p>
          <a:p>
            <a:endParaRPr lang="en-US" dirty="0">
              <a:latin typeface="Calibri" panose="020F0502020204030204" pitchFamily="34" charset="0"/>
              <a:cs typeface="Calibri" panose="020F0502020204030204" pitchFamily="34" charset="0"/>
            </a:endParaRPr>
          </a:p>
          <a:p>
            <a:pPr lvl="1">
              <a:buFont typeface="+mj-lt"/>
              <a:buAutoNum type="alphaUcPeriod"/>
            </a:pPr>
            <a:r>
              <a:rPr lang="en-US" b="0" i="0" dirty="0">
                <a:solidFill>
                  <a:srgbClr val="000000"/>
                </a:solidFill>
                <a:effectLst/>
                <a:latin typeface="Calibri" panose="020F0502020204030204" pitchFamily="34" charset="0"/>
                <a:cs typeface="Calibri" panose="020F0502020204030204" pitchFamily="34" charset="0"/>
              </a:rPr>
              <a:t> Jobs in businesses that produce goods or provide services that benefit the environment or conserve natural resources.</a:t>
            </a:r>
          </a:p>
          <a:p>
            <a:pPr lvl="1">
              <a:buFont typeface="+mj-lt"/>
              <a:buAutoNum type="alphaUcPeriod"/>
            </a:pPr>
            <a:endParaRPr lang="en-US" b="0" i="0" dirty="0">
              <a:solidFill>
                <a:srgbClr val="000000"/>
              </a:solidFill>
              <a:effectLst/>
              <a:latin typeface="Calibri" panose="020F0502020204030204" pitchFamily="34" charset="0"/>
              <a:cs typeface="Calibri" panose="020F0502020204030204" pitchFamily="34" charset="0"/>
            </a:endParaRPr>
          </a:p>
          <a:p>
            <a:pPr lvl="1">
              <a:buFont typeface="+mj-lt"/>
              <a:buAutoNum type="alphaUcPeriod"/>
            </a:pPr>
            <a:r>
              <a:rPr lang="en-US" b="0" i="0" dirty="0">
                <a:solidFill>
                  <a:srgbClr val="000000"/>
                </a:solidFill>
                <a:effectLst/>
                <a:latin typeface="Calibri" panose="020F0502020204030204" pitchFamily="34" charset="0"/>
                <a:cs typeface="Calibri" panose="020F0502020204030204" pitchFamily="34" charset="0"/>
              </a:rPr>
              <a:t> Jobs in which workers' duties involve making their establishment's production processes more environmentally friendly or use fewer natural resources.</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18319" y="775005"/>
            <a:ext cx="8107362" cy="1470025"/>
          </a:xfrm>
        </p:spPr>
        <p:txBody>
          <a:bodyPr/>
          <a:lstStyle/>
          <a:p>
            <a:r>
              <a:rPr lang="en-US" dirty="0"/>
              <a:t>Green skills &amp; jobs</a:t>
            </a:r>
          </a:p>
        </p:txBody>
      </p:sp>
      <p:sp>
        <p:nvSpPr>
          <p:cNvPr id="5" name="Subtitle 4"/>
          <p:cNvSpPr>
            <a:spLocks noGrp="1"/>
          </p:cNvSpPr>
          <p:nvPr>
            <p:ph type="subTitle" idx="1"/>
          </p:nvPr>
        </p:nvSpPr>
        <p:spPr>
          <a:xfrm>
            <a:off x="1015468" y="2081213"/>
            <a:ext cx="6299731" cy="1611210"/>
          </a:xfrm>
        </p:spPr>
        <p:txBody>
          <a:bodyPr/>
          <a:lstStyle/>
          <a:p>
            <a:pPr marL="285750" indent="-285750">
              <a:buFont typeface="Arial" panose="020B0604020202020204" pitchFamily="34" charset="0"/>
              <a:buChar char="•"/>
            </a:pPr>
            <a:r>
              <a:rPr lang="en-US" sz="2000" dirty="0">
                <a:latin typeface="Arial Black" panose="020B0A04020102020204" pitchFamily="34" charset="0"/>
              </a:rPr>
              <a:t>Technology is shifting. </a:t>
            </a:r>
          </a:p>
          <a:p>
            <a:pPr marL="285750" indent="-285750">
              <a:buFont typeface="Arial" panose="020B0604020202020204" pitchFamily="34" charset="0"/>
              <a:buChar char="•"/>
            </a:pPr>
            <a:r>
              <a:rPr lang="en-US" sz="2000" dirty="0">
                <a:latin typeface="Arial Black" panose="020B0A04020102020204" pitchFamily="34" charset="0"/>
              </a:rPr>
              <a:t>Need to train new and existing workers on new, green technology.</a:t>
            </a:r>
          </a:p>
          <a:p>
            <a:pPr marL="285750" indent="-285750">
              <a:buFont typeface="Wingdings" panose="05000000000000000000" pitchFamily="2" charset="2"/>
              <a:buChar char="v"/>
            </a:pPr>
            <a:endParaRPr lang="en-US" sz="1400" dirty="0">
              <a:latin typeface="+mn-lt"/>
            </a:endParaRPr>
          </a:p>
          <a:p>
            <a:pPr marL="285750" indent="-285750">
              <a:buFont typeface="Wingdings" panose="05000000000000000000" pitchFamily="2" charset="2"/>
              <a:buChar char="v"/>
            </a:pPr>
            <a:endParaRPr lang="en-US" sz="1400" dirty="0">
              <a:latin typeface="+mn-lt"/>
            </a:endParaRPr>
          </a:p>
          <a:p>
            <a:pPr marL="171450" indent="-171450">
              <a:buFont typeface="Arial" panose="020B0604020202020204" pitchFamily="34" charset="0"/>
              <a:buChar char="•"/>
            </a:pPr>
            <a:endParaRPr lang="en-US" sz="1400" dirty="0">
              <a:latin typeface="+mn-lt"/>
            </a:endParaRPr>
          </a:p>
          <a:p>
            <a:pPr marL="285750" indent="-285750">
              <a:buFont typeface="Arial" panose="020B0604020202020204" pitchFamily="34" charset="0"/>
              <a:buChar char="•"/>
            </a:pPr>
            <a:endParaRPr lang="en-US" sz="1400" dirty="0">
              <a:latin typeface="+mn-lt"/>
            </a:endParaRPr>
          </a:p>
        </p:txBody>
      </p:sp>
      <p:sp>
        <p:nvSpPr>
          <p:cNvPr id="2" name="TextBox 1">
            <a:extLst>
              <a:ext uri="{FF2B5EF4-FFF2-40B4-BE49-F238E27FC236}">
                <a16:creationId xmlns:a16="http://schemas.microsoft.com/office/drawing/2014/main" id="{AE4AFBAC-1A7C-4DE6-BE7A-2308634F66A3}"/>
              </a:ext>
            </a:extLst>
          </p:cNvPr>
          <p:cNvSpPr txBox="1"/>
          <p:nvPr/>
        </p:nvSpPr>
        <p:spPr>
          <a:xfrm>
            <a:off x="4927106" y="5805996"/>
            <a:ext cx="3794663" cy="276999"/>
          </a:xfrm>
          <a:prstGeom prst="rect">
            <a:avLst/>
          </a:prstGeom>
          <a:noFill/>
        </p:spPr>
        <p:txBody>
          <a:bodyPr wrap="square" rtlCol="0">
            <a:spAutoFit/>
          </a:bodyPr>
          <a:lstStyle/>
          <a:p>
            <a:pPr marL="171450" indent="-171450">
              <a:buFont typeface="Wingdings" panose="05000000000000000000" pitchFamily="2" charset="2"/>
              <a:buChar char="v"/>
            </a:pPr>
            <a:r>
              <a:rPr lang="en-US" sz="1200" dirty="0"/>
              <a:t>Source: LinkedIn Global Green Skills Report 2022</a:t>
            </a:r>
          </a:p>
        </p:txBody>
      </p:sp>
      <p:sp>
        <p:nvSpPr>
          <p:cNvPr id="3" name="TextBox 2">
            <a:extLst>
              <a:ext uri="{FF2B5EF4-FFF2-40B4-BE49-F238E27FC236}">
                <a16:creationId xmlns:a16="http://schemas.microsoft.com/office/drawing/2014/main" id="{1C680A1D-594A-4DF0-B645-4EA5398B1ABB}"/>
              </a:ext>
            </a:extLst>
          </p:cNvPr>
          <p:cNvSpPr txBox="1"/>
          <p:nvPr/>
        </p:nvSpPr>
        <p:spPr>
          <a:xfrm>
            <a:off x="2161171" y="3528011"/>
            <a:ext cx="6560598" cy="1858970"/>
          </a:xfrm>
          <a:prstGeom prst="rect">
            <a:avLst/>
          </a:prstGeom>
          <a:noFill/>
        </p:spPr>
        <p:txBody>
          <a:bodyPr wrap="square" rtlCol="0">
            <a:spAutoFit/>
          </a:bodyPr>
          <a:lstStyle/>
          <a:p>
            <a:pPr marL="285750" marR="0" lvl="0" indent="-285750" algn="l" defTabSz="914400" rtl="0" eaLnBrk="1" fontAlgn="auto" latinLnBrk="0" hangingPunct="1">
              <a:lnSpc>
                <a:spcPct val="95000"/>
              </a:lnSpc>
              <a:spcBef>
                <a:spcPct val="20000"/>
              </a:spcBef>
              <a:spcAft>
                <a:spcPts val="0"/>
              </a:spcAft>
              <a:buClrTx/>
              <a:buSzTx/>
              <a:buFont typeface="Wingdings" panose="05000000000000000000" pitchFamily="2" charset="2"/>
              <a:buChar char="v"/>
              <a:tabLst/>
              <a:defRPr/>
            </a:pPr>
            <a:r>
              <a:rPr kumimoji="0" lang="en-US" sz="1400" b="0" i="0" u="none" strike="noStrike" kern="1200" cap="none" spc="0" normalizeH="0" baseline="0" noProof="0" dirty="0">
                <a:ln>
                  <a:noFill/>
                </a:ln>
                <a:solidFill>
                  <a:srgbClr val="00338D"/>
                </a:solidFill>
                <a:effectLst/>
                <a:uLnTx/>
                <a:uFillTx/>
                <a:latin typeface="Arial"/>
                <a:ea typeface="+mn-ea"/>
                <a:cs typeface="Arial" pitchFamily="34" charset="0"/>
              </a:rPr>
              <a:t>In the last five years, the number of Renewables &amp; Environment jobs in the U.S. has increased by 237%, in stark contrast to the 19% increase for Oil &amp; Gas jobs.</a:t>
            </a:r>
          </a:p>
          <a:p>
            <a:pPr marL="285750" marR="0" lvl="0" indent="-285750" algn="l" defTabSz="914400" rtl="0" eaLnBrk="1" fontAlgn="auto" latinLnBrk="0" hangingPunct="1">
              <a:lnSpc>
                <a:spcPct val="95000"/>
              </a:lnSpc>
              <a:spcBef>
                <a:spcPct val="20000"/>
              </a:spcBef>
              <a:spcAft>
                <a:spcPts val="0"/>
              </a:spcAft>
              <a:buClrTx/>
              <a:buSzTx/>
              <a:buFont typeface="Wingdings" panose="05000000000000000000" pitchFamily="2" charset="2"/>
              <a:buChar char="v"/>
              <a:tabLst/>
              <a:defRPr/>
            </a:pPr>
            <a:endParaRPr kumimoji="0" lang="en-US" sz="1400" b="0" i="0" u="none" strike="noStrike" kern="1200" cap="none" spc="0" normalizeH="0" baseline="0" noProof="0" dirty="0">
              <a:ln>
                <a:noFill/>
              </a:ln>
              <a:solidFill>
                <a:srgbClr val="00338D"/>
              </a:solidFill>
              <a:effectLst/>
              <a:uLnTx/>
              <a:uFillTx/>
              <a:latin typeface="Arial"/>
              <a:ea typeface="+mn-ea"/>
              <a:cs typeface="Arial" pitchFamily="34" charset="0"/>
            </a:endParaRPr>
          </a:p>
          <a:p>
            <a:pPr marL="285750" marR="0" lvl="0" indent="-285750" algn="l" defTabSz="914400" rtl="0" eaLnBrk="1" fontAlgn="auto" latinLnBrk="0" hangingPunct="1">
              <a:lnSpc>
                <a:spcPct val="95000"/>
              </a:lnSpc>
              <a:spcBef>
                <a:spcPct val="20000"/>
              </a:spcBef>
              <a:spcAft>
                <a:spcPts val="0"/>
              </a:spcAft>
              <a:buClrTx/>
              <a:buSzTx/>
              <a:buFont typeface="Wingdings" panose="05000000000000000000" pitchFamily="2" charset="2"/>
              <a:buChar char="v"/>
              <a:tabLst/>
              <a:defRPr/>
            </a:pPr>
            <a:r>
              <a:rPr kumimoji="0" lang="en-US" sz="1400" b="0" i="0" u="none" strike="noStrike" kern="1200" cap="none" spc="0" normalizeH="0" baseline="0" noProof="0" dirty="0">
                <a:ln>
                  <a:noFill/>
                </a:ln>
                <a:solidFill>
                  <a:srgbClr val="00338D"/>
                </a:solidFill>
                <a:effectLst/>
                <a:uLnTx/>
                <a:uFillTx/>
                <a:latin typeface="Arial"/>
                <a:ea typeface="+mn-ea"/>
                <a:cs typeface="Arial" pitchFamily="34" charset="0"/>
              </a:rPr>
              <a:t>While job postings requiring green skills grew at 8% annually over the past five years, the share of green talent has grown at only 6% annually in the same period.</a:t>
            </a:r>
          </a:p>
          <a:p>
            <a:pPr marL="285750" marR="0" lvl="0" indent="-285750" algn="l" defTabSz="914400" rtl="0" eaLnBrk="1" fontAlgn="auto" latinLnBrk="0" hangingPunct="1">
              <a:lnSpc>
                <a:spcPct val="95000"/>
              </a:lnSpc>
              <a:spcBef>
                <a:spcPct val="200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338D"/>
              </a:solidFill>
              <a:effectLst/>
              <a:uLnTx/>
              <a:uFillTx/>
              <a:latin typeface="Arial"/>
              <a:ea typeface="+mn-ea"/>
              <a:cs typeface="Arial" pitchFamily="34" charset="0"/>
            </a:endParaRPr>
          </a:p>
        </p:txBody>
      </p:sp>
    </p:spTree>
    <p:extLst>
      <p:ext uri="{BB962C8B-B14F-4D97-AF65-F5344CB8AC3E}">
        <p14:creationId xmlns:p14="http://schemas.microsoft.com/office/powerpoint/2010/main" val="442194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br>
              <a:rPr lang="en-US" sz="1800" dirty="0">
                <a:effectLst/>
                <a:latin typeface="Cambria" panose="02040503050406030204" pitchFamily="18" charset="0"/>
                <a:ea typeface="Times New Roman" panose="02020603050405020304" pitchFamily="18" charset="0"/>
                <a:cs typeface="Times New Roman" panose="02020603050405020304" pitchFamily="18" charset="0"/>
              </a:rPr>
            </a:br>
            <a:br>
              <a:rPr lang="en-US" sz="1400" dirty="0"/>
            </a:br>
            <a:endParaRPr lang="en-US" sz="1400" dirty="0"/>
          </a:p>
        </p:txBody>
      </p:sp>
      <p:sp>
        <p:nvSpPr>
          <p:cNvPr id="2" name="TextBox 1">
            <a:extLst>
              <a:ext uri="{FF2B5EF4-FFF2-40B4-BE49-F238E27FC236}">
                <a16:creationId xmlns:a16="http://schemas.microsoft.com/office/drawing/2014/main" id="{D798D3DA-4250-42B3-A7C0-B7953A615AAC}"/>
              </a:ext>
            </a:extLst>
          </p:cNvPr>
          <p:cNvSpPr txBox="1"/>
          <p:nvPr/>
        </p:nvSpPr>
        <p:spPr>
          <a:xfrm>
            <a:off x="2006352" y="2399655"/>
            <a:ext cx="5699465" cy="1360051"/>
          </a:xfrm>
          <a:prstGeom prst="rect">
            <a:avLst/>
          </a:prstGeom>
          <a:noFill/>
        </p:spPr>
        <p:txBody>
          <a:bodyPr wrap="square" rtlCol="0">
            <a:spAutoFit/>
          </a:bodyPr>
          <a:lstStyle/>
          <a:p>
            <a:r>
              <a:rPr lang="en-US" b="0" i="0" dirty="0">
                <a:solidFill>
                  <a:srgbClr val="343F4E"/>
                </a:solidFill>
                <a:effectLst/>
                <a:latin typeface="Source Sans Pro" panose="020B0503030403020204" pitchFamily="34" charset="0"/>
              </a:rPr>
              <a:t>Aims to deliver </a:t>
            </a:r>
            <a:r>
              <a:rPr lang="en-US" sz="2800" b="0" i="0" dirty="0">
                <a:solidFill>
                  <a:srgbClr val="343F4E"/>
                </a:solidFill>
                <a:effectLst/>
                <a:latin typeface="Source Sans Pro" panose="020B0503030403020204" pitchFamily="34" charset="0"/>
              </a:rPr>
              <a:t>40% of the overall benefits</a:t>
            </a:r>
            <a:r>
              <a:rPr lang="en-US" b="0" i="0" dirty="0">
                <a:solidFill>
                  <a:srgbClr val="343F4E"/>
                </a:solidFill>
                <a:effectLst/>
                <a:latin typeface="Source Sans Pro" panose="020B0503030403020204" pitchFamily="34" charset="0"/>
              </a:rPr>
              <a:t> of federal investments in climate and clean energy, including sustainable transportation, to disadvantaged communities.</a:t>
            </a:r>
            <a:endParaRPr lang="en-US" dirty="0"/>
          </a:p>
        </p:txBody>
      </p:sp>
      <p:sp>
        <p:nvSpPr>
          <p:cNvPr id="5" name="Title 3">
            <a:extLst>
              <a:ext uri="{FF2B5EF4-FFF2-40B4-BE49-F238E27FC236}">
                <a16:creationId xmlns:a16="http://schemas.microsoft.com/office/drawing/2014/main" id="{1B0C077C-CE41-4B00-9413-02C14A0C8E3D}"/>
              </a:ext>
            </a:extLst>
          </p:cNvPr>
          <p:cNvSpPr txBox="1">
            <a:spLocks/>
          </p:cNvSpPr>
          <p:nvPr/>
        </p:nvSpPr>
        <p:spPr>
          <a:xfrm>
            <a:off x="518319" y="1485255"/>
            <a:ext cx="8107362" cy="914400"/>
          </a:xfrm>
          <a:prstGeom prst="rect">
            <a:avLst/>
          </a:prstGeom>
        </p:spPr>
        <p:txBody>
          <a:bodyPr lIns="0" tIns="0" rIns="0" bIns="0"/>
          <a:lstStyle>
            <a:lvl1pPr algn="l" defTabSz="914400" rtl="0" eaLnBrk="1" latinLnBrk="0" hangingPunct="1">
              <a:lnSpc>
                <a:spcPct val="95000"/>
              </a:lnSpc>
              <a:spcBef>
                <a:spcPct val="0"/>
              </a:spcBef>
              <a:buNone/>
              <a:defRPr sz="2800" b="1" kern="1200">
                <a:solidFill>
                  <a:srgbClr val="173D9A"/>
                </a:solidFill>
                <a:latin typeface="+mj-lt"/>
                <a:ea typeface="+mj-ea"/>
                <a:cs typeface="+mj-cs"/>
              </a:defRPr>
            </a:lvl1pPr>
          </a:lstStyle>
          <a:p>
            <a:r>
              <a:rPr lang="en-US" dirty="0">
                <a:solidFill>
                  <a:srgbClr val="00A678"/>
                </a:solidFill>
              </a:rPr>
              <a:t>President Biden’s Justice 40 Initiative </a:t>
            </a:r>
          </a:p>
        </p:txBody>
      </p:sp>
    </p:spTree>
    <p:extLst>
      <p:ext uri="{BB962C8B-B14F-4D97-AF65-F5344CB8AC3E}">
        <p14:creationId xmlns:p14="http://schemas.microsoft.com/office/powerpoint/2010/main" val="2303456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8319" y="813355"/>
            <a:ext cx="8107362" cy="685800"/>
          </a:xfrm>
        </p:spPr>
        <p:txBody>
          <a:bodyPr/>
          <a:lstStyle/>
          <a:p>
            <a:r>
              <a:rPr lang="en-US" dirty="0">
                <a:solidFill>
                  <a:srgbClr val="00A274"/>
                </a:solidFill>
              </a:rPr>
              <a:t>Pilot Program</a:t>
            </a:r>
          </a:p>
        </p:txBody>
      </p:sp>
      <p:sp>
        <p:nvSpPr>
          <p:cNvPr id="5" name="Content Placeholder 4"/>
          <p:cNvSpPr>
            <a:spLocks noGrp="1"/>
          </p:cNvSpPr>
          <p:nvPr>
            <p:ph idx="1"/>
          </p:nvPr>
        </p:nvSpPr>
        <p:spPr>
          <a:xfrm>
            <a:off x="1013079" y="1996494"/>
            <a:ext cx="7612602" cy="3985026"/>
          </a:xfrm>
        </p:spPr>
        <p:txBody>
          <a:bodyPr>
            <a:normAutofit/>
          </a:bodyPr>
          <a:lstStyle/>
          <a:p>
            <a:r>
              <a:rPr lang="en-US" dirty="0"/>
              <a:t>Partners: </a:t>
            </a:r>
          </a:p>
          <a:p>
            <a:pPr lvl="1"/>
            <a:r>
              <a:rPr lang="en-US" b="1" dirty="0"/>
              <a:t>Texas Southern University</a:t>
            </a:r>
            <a:r>
              <a:rPr lang="en-US" dirty="0"/>
              <a:t> (hard skills) </a:t>
            </a:r>
            <a:endParaRPr lang="en-US" b="1" dirty="0"/>
          </a:p>
          <a:p>
            <a:pPr lvl="2"/>
            <a:r>
              <a:rPr lang="en-US" b="1" dirty="0"/>
              <a:t>Environmental Career Worker Trainer Program</a:t>
            </a:r>
            <a:endParaRPr lang="en-US" dirty="0"/>
          </a:p>
          <a:p>
            <a:pPr lvl="1"/>
            <a:r>
              <a:rPr lang="en-US" b="1" dirty="0"/>
              <a:t>Roots of Success </a:t>
            </a:r>
            <a:r>
              <a:rPr lang="en-US" dirty="0"/>
              <a:t>(soft skills)</a:t>
            </a:r>
          </a:p>
          <a:p>
            <a:pPr lvl="2"/>
            <a:r>
              <a:rPr lang="en-US" dirty="0"/>
              <a:t>Environmental Education &amp; Job Training Program </a:t>
            </a:r>
          </a:p>
          <a:p>
            <a:pPr lvl="2"/>
            <a:r>
              <a:rPr lang="en-US" dirty="0"/>
              <a:t>Recognized by U.S. Dept of Labor</a:t>
            </a:r>
          </a:p>
          <a:p>
            <a:pPr lvl="1"/>
            <a:endParaRPr lang="en-US" dirty="0"/>
          </a:p>
        </p:txBody>
      </p:sp>
      <p:pic>
        <p:nvPicPr>
          <p:cNvPr id="3" name="Picture 2">
            <a:extLst>
              <a:ext uri="{FF2B5EF4-FFF2-40B4-BE49-F238E27FC236}">
                <a16:creationId xmlns:a16="http://schemas.microsoft.com/office/drawing/2014/main" id="{176B710B-CDCD-4D20-975B-CF994DBD2661}"/>
              </a:ext>
            </a:extLst>
          </p:cNvPr>
          <p:cNvPicPr>
            <a:picLocks noChangeAspect="1"/>
          </p:cNvPicPr>
          <p:nvPr/>
        </p:nvPicPr>
        <p:blipFill>
          <a:blip r:embed="rId3"/>
          <a:stretch>
            <a:fillRect/>
          </a:stretch>
        </p:blipFill>
        <p:spPr>
          <a:xfrm>
            <a:off x="5193438" y="5548628"/>
            <a:ext cx="2485748" cy="432892"/>
          </a:xfrm>
          <a:prstGeom prst="rect">
            <a:avLst/>
          </a:prstGeom>
        </p:spPr>
      </p:pic>
      <p:pic>
        <p:nvPicPr>
          <p:cNvPr id="7" name="Picture 6">
            <a:extLst>
              <a:ext uri="{FF2B5EF4-FFF2-40B4-BE49-F238E27FC236}">
                <a16:creationId xmlns:a16="http://schemas.microsoft.com/office/drawing/2014/main" id="{12F3AA9C-C562-400D-B564-AF99BEC29B62}"/>
              </a:ext>
            </a:extLst>
          </p:cNvPr>
          <p:cNvPicPr>
            <a:picLocks noChangeAspect="1"/>
          </p:cNvPicPr>
          <p:nvPr/>
        </p:nvPicPr>
        <p:blipFill>
          <a:blip r:embed="rId4"/>
          <a:stretch>
            <a:fillRect/>
          </a:stretch>
        </p:blipFill>
        <p:spPr>
          <a:xfrm>
            <a:off x="1651249" y="5232414"/>
            <a:ext cx="2485749" cy="106532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8319" y="813355"/>
            <a:ext cx="8107362" cy="685800"/>
          </a:xfrm>
        </p:spPr>
        <p:txBody>
          <a:bodyPr/>
          <a:lstStyle/>
          <a:p>
            <a:r>
              <a:rPr lang="en-US" dirty="0">
                <a:solidFill>
                  <a:srgbClr val="00A274"/>
                </a:solidFill>
              </a:rPr>
              <a:t>Pilot Program</a:t>
            </a:r>
          </a:p>
        </p:txBody>
      </p:sp>
      <p:sp>
        <p:nvSpPr>
          <p:cNvPr id="5" name="Content Placeholder 4"/>
          <p:cNvSpPr>
            <a:spLocks noGrp="1"/>
          </p:cNvSpPr>
          <p:nvPr>
            <p:ph idx="1"/>
          </p:nvPr>
        </p:nvSpPr>
        <p:spPr>
          <a:xfrm>
            <a:off x="1091953" y="1793289"/>
            <a:ext cx="7755670" cy="4251356"/>
          </a:xfrm>
        </p:spPr>
        <p:txBody>
          <a:bodyPr>
            <a:normAutofit fontScale="85000" lnSpcReduction="20000"/>
          </a:bodyPr>
          <a:lstStyle/>
          <a:p>
            <a:r>
              <a:rPr lang="en-US" sz="2400" dirty="0"/>
              <a:t>12-week classroom and hands-on training program</a:t>
            </a:r>
          </a:p>
          <a:p>
            <a:r>
              <a:rPr lang="en-US" sz="2400" dirty="0"/>
              <a:t>Certifications Received:</a:t>
            </a:r>
          </a:p>
          <a:p>
            <a:pPr lvl="1">
              <a:buFont typeface="Arial" panose="020B0604020202020204" pitchFamily="34" charset="0"/>
              <a:buChar char="•"/>
            </a:pPr>
            <a:r>
              <a:rPr lang="en-US" sz="1700" b="0" i="0" dirty="0">
                <a:solidFill>
                  <a:srgbClr val="3D3935"/>
                </a:solidFill>
                <a:effectLst/>
                <a:latin typeface="Open Sans" panose="020B0606030504020204" pitchFamily="34" charset="0"/>
              </a:rPr>
              <a:t>Environmental Specialist Pre-Apprenticeship Certificate</a:t>
            </a:r>
          </a:p>
          <a:p>
            <a:pPr lvl="1">
              <a:buFont typeface="Arial" panose="020B0604020202020204" pitchFamily="34" charset="0"/>
              <a:buChar char="•"/>
            </a:pPr>
            <a:r>
              <a:rPr lang="en-US" sz="1700" b="0" i="0" dirty="0">
                <a:solidFill>
                  <a:srgbClr val="3D3935"/>
                </a:solidFill>
                <a:effectLst/>
                <a:latin typeface="Open Sans" panose="020B0606030504020204" pitchFamily="34" charset="0"/>
              </a:rPr>
              <a:t>Asbestos and Lead abatement worker state certification</a:t>
            </a:r>
          </a:p>
          <a:p>
            <a:pPr lvl="1">
              <a:buFont typeface="Arial" panose="020B0604020202020204" pitchFamily="34" charset="0"/>
              <a:buChar char="•"/>
            </a:pPr>
            <a:r>
              <a:rPr lang="en-US" sz="1700" b="0" i="0" dirty="0">
                <a:solidFill>
                  <a:srgbClr val="3D3935"/>
                </a:solidFill>
                <a:effectLst/>
                <a:latin typeface="Open Sans" panose="020B0606030504020204" pitchFamily="34" charset="0"/>
              </a:rPr>
              <a:t>40 Hour - Basic construction skills with weatherization</a:t>
            </a:r>
          </a:p>
          <a:p>
            <a:pPr lvl="1">
              <a:buFont typeface="Arial" panose="020B0604020202020204" pitchFamily="34" charset="0"/>
              <a:buChar char="•"/>
            </a:pPr>
            <a:r>
              <a:rPr lang="en-US" sz="1700" b="0" i="0" dirty="0">
                <a:solidFill>
                  <a:srgbClr val="3D3935"/>
                </a:solidFill>
                <a:effectLst/>
                <a:latin typeface="Open Sans" panose="020B0606030504020204" pitchFamily="34" charset="0"/>
              </a:rPr>
              <a:t>40 Hour - </a:t>
            </a:r>
            <a:r>
              <a:rPr lang="en-US" sz="1700" b="0" i="0" dirty="0" err="1">
                <a:solidFill>
                  <a:srgbClr val="3D3935"/>
                </a:solidFill>
                <a:effectLst/>
                <a:latin typeface="Open Sans" panose="020B0606030504020204" pitchFamily="34" charset="0"/>
              </a:rPr>
              <a:t>Hazwoper</a:t>
            </a:r>
            <a:r>
              <a:rPr lang="en-US" sz="1700" b="0" i="0" dirty="0">
                <a:solidFill>
                  <a:srgbClr val="3D3935"/>
                </a:solidFill>
                <a:effectLst/>
                <a:latin typeface="Open Sans" panose="020B0606030504020204" pitchFamily="34" charset="0"/>
              </a:rPr>
              <a:t> certification</a:t>
            </a:r>
          </a:p>
          <a:p>
            <a:pPr lvl="1">
              <a:buFont typeface="Arial" panose="020B0604020202020204" pitchFamily="34" charset="0"/>
              <a:buChar char="•"/>
            </a:pPr>
            <a:r>
              <a:rPr lang="en-US" sz="1700" b="0" i="0" dirty="0">
                <a:solidFill>
                  <a:srgbClr val="3D3935"/>
                </a:solidFill>
                <a:effectLst/>
                <a:latin typeface="Open Sans" panose="020B0606030504020204" pitchFamily="34" charset="0"/>
              </a:rPr>
              <a:t>OSHA 10</a:t>
            </a:r>
          </a:p>
          <a:p>
            <a:pPr lvl="1">
              <a:buFont typeface="Arial" panose="020B0604020202020204" pitchFamily="34" charset="0"/>
              <a:buChar char="•"/>
            </a:pPr>
            <a:r>
              <a:rPr lang="en-US" sz="1700" b="0" i="0" dirty="0">
                <a:solidFill>
                  <a:srgbClr val="3D3935"/>
                </a:solidFill>
                <a:effectLst/>
                <a:latin typeface="Open Sans" panose="020B0606030504020204" pitchFamily="34" charset="0"/>
              </a:rPr>
              <a:t>TWIC </a:t>
            </a:r>
          </a:p>
          <a:p>
            <a:pPr lvl="1">
              <a:buFont typeface="Arial" panose="020B0604020202020204" pitchFamily="34" charset="0"/>
              <a:buChar char="•"/>
            </a:pPr>
            <a:r>
              <a:rPr lang="en-US" sz="1700" b="0" i="0" dirty="0">
                <a:solidFill>
                  <a:srgbClr val="3D3935"/>
                </a:solidFill>
                <a:effectLst/>
                <a:latin typeface="Open Sans" panose="020B0606030504020204" pitchFamily="34" charset="0"/>
              </a:rPr>
              <a:t>24 Hour - Community Emergency Response Training</a:t>
            </a:r>
          </a:p>
          <a:p>
            <a:r>
              <a:rPr lang="en-US" sz="2400" dirty="0"/>
              <a:t>Tutoring, basic life skill training, financial literacy, basic computer training</a:t>
            </a:r>
          </a:p>
          <a:p>
            <a:r>
              <a:rPr lang="en-US" sz="2400" dirty="0"/>
              <a:t>Career counseling, mentoring</a:t>
            </a:r>
          </a:p>
          <a:p>
            <a:r>
              <a:rPr lang="en-US" sz="2400" dirty="0"/>
              <a:t>Job placement assistance</a:t>
            </a:r>
          </a:p>
        </p:txBody>
      </p:sp>
    </p:spTree>
    <p:extLst>
      <p:ext uri="{BB962C8B-B14F-4D97-AF65-F5344CB8AC3E}">
        <p14:creationId xmlns:p14="http://schemas.microsoft.com/office/powerpoint/2010/main" val="786790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4130" y="840050"/>
            <a:ext cx="8107362" cy="685800"/>
          </a:xfrm>
        </p:spPr>
        <p:txBody>
          <a:bodyPr/>
          <a:lstStyle/>
          <a:p>
            <a:r>
              <a:rPr lang="en-US" dirty="0">
                <a:solidFill>
                  <a:srgbClr val="00A678"/>
                </a:solidFill>
              </a:rPr>
              <a:t>Pilot Program Outcomes</a:t>
            </a:r>
          </a:p>
        </p:txBody>
      </p:sp>
      <p:sp>
        <p:nvSpPr>
          <p:cNvPr id="5" name="Content Placeholder 4"/>
          <p:cNvSpPr>
            <a:spLocks noGrp="1"/>
          </p:cNvSpPr>
          <p:nvPr>
            <p:ph idx="1"/>
          </p:nvPr>
        </p:nvSpPr>
        <p:spPr>
          <a:xfrm>
            <a:off x="1955477" y="2206102"/>
            <a:ext cx="7108624" cy="3573261"/>
          </a:xfrm>
        </p:spPr>
        <p:txBody>
          <a:bodyPr>
            <a:normAutofit/>
          </a:bodyPr>
          <a:lstStyle/>
          <a:p>
            <a:r>
              <a:rPr lang="en-US" sz="2400" dirty="0"/>
              <a:t>Began January 2022</a:t>
            </a:r>
          </a:p>
          <a:p>
            <a:r>
              <a:rPr lang="en-US" sz="2400" dirty="0"/>
              <a:t>20 participants. 14 graduates.</a:t>
            </a:r>
          </a:p>
          <a:p>
            <a:r>
              <a:rPr lang="en-US" sz="2400" dirty="0"/>
              <a:t>Ages 21 - 52</a:t>
            </a:r>
          </a:p>
          <a:p>
            <a:r>
              <a:rPr lang="en-US" sz="2400" dirty="0"/>
              <a:t>Job placement is ongoing</a:t>
            </a:r>
          </a:p>
          <a:p>
            <a:pPr marL="0" indent="0">
              <a:buNone/>
            </a:pPr>
            <a:endParaRPr lang="en-US" dirty="0"/>
          </a:p>
        </p:txBody>
      </p:sp>
    </p:spTree>
    <p:extLst>
      <p:ext uri="{BB962C8B-B14F-4D97-AF65-F5344CB8AC3E}">
        <p14:creationId xmlns:p14="http://schemas.microsoft.com/office/powerpoint/2010/main" val="1988946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2139" y="2346757"/>
            <a:ext cx="8107362" cy="685800"/>
          </a:xfrm>
        </p:spPr>
        <p:txBody>
          <a:bodyPr>
            <a:normAutofit/>
          </a:bodyPr>
          <a:lstStyle/>
          <a:p>
            <a:r>
              <a:rPr lang="en-US" sz="2400" b="0" dirty="0"/>
              <a:t>Step 1: Employer Survey</a:t>
            </a:r>
          </a:p>
        </p:txBody>
      </p:sp>
      <p:sp>
        <p:nvSpPr>
          <p:cNvPr id="5" name="Content Placeholder 4"/>
          <p:cNvSpPr>
            <a:spLocks noGrp="1"/>
          </p:cNvSpPr>
          <p:nvPr>
            <p:ph idx="1"/>
          </p:nvPr>
        </p:nvSpPr>
        <p:spPr>
          <a:xfrm>
            <a:off x="2681057" y="3302493"/>
            <a:ext cx="6529526" cy="2112886"/>
          </a:xfrm>
        </p:spPr>
        <p:txBody>
          <a:bodyPr>
            <a:normAutofit/>
          </a:bodyPr>
          <a:lstStyle/>
          <a:p>
            <a:r>
              <a:rPr lang="en-US" sz="2000" dirty="0"/>
              <a:t>Phase 1 survey available</a:t>
            </a:r>
          </a:p>
          <a:p>
            <a:pPr lvl="1"/>
            <a:r>
              <a:rPr lang="en-US" sz="2000" dirty="0"/>
              <a:t>Link in Chat</a:t>
            </a:r>
          </a:p>
        </p:txBody>
      </p:sp>
      <p:sp>
        <p:nvSpPr>
          <p:cNvPr id="6" name="Title 3">
            <a:extLst>
              <a:ext uri="{FF2B5EF4-FFF2-40B4-BE49-F238E27FC236}">
                <a16:creationId xmlns:a16="http://schemas.microsoft.com/office/drawing/2014/main" id="{0C99183F-21B5-4287-9644-A085993FA7B9}"/>
              </a:ext>
            </a:extLst>
          </p:cNvPr>
          <p:cNvSpPr txBox="1">
            <a:spLocks/>
          </p:cNvSpPr>
          <p:nvPr/>
        </p:nvSpPr>
        <p:spPr>
          <a:xfrm>
            <a:off x="608576" y="1160201"/>
            <a:ext cx="8107362" cy="685800"/>
          </a:xfrm>
          <a:prstGeom prst="rect">
            <a:avLst/>
          </a:prstGeom>
        </p:spPr>
        <p:txBody>
          <a:bodyPr vert="horz" lIns="0" tIns="0" rIns="0" bIns="0" rtlCol="0" anchor="t" anchorCtr="0">
            <a:normAutofit fontScale="77500" lnSpcReduction="20000"/>
          </a:bodyPr>
          <a:lstStyle>
            <a:lvl1pPr algn="l" defTabSz="914400" rtl="0" eaLnBrk="1" latinLnBrk="0" hangingPunct="1">
              <a:lnSpc>
                <a:spcPct val="95000"/>
              </a:lnSpc>
              <a:spcBef>
                <a:spcPct val="0"/>
              </a:spcBef>
              <a:buNone/>
              <a:defRPr sz="4000" b="1" kern="1200">
                <a:solidFill>
                  <a:srgbClr val="173D9A"/>
                </a:solidFill>
                <a:latin typeface="+mj-lt"/>
                <a:ea typeface="+mj-ea"/>
                <a:cs typeface="+mj-cs"/>
              </a:defRPr>
            </a:lvl1pPr>
          </a:lstStyle>
          <a:p>
            <a:r>
              <a:rPr lang="en-US" dirty="0">
                <a:solidFill>
                  <a:srgbClr val="00A678"/>
                </a:solidFill>
              </a:rPr>
              <a:t>Pilot Program: Cohort 2 (in development)</a:t>
            </a:r>
          </a:p>
        </p:txBody>
      </p:sp>
    </p:spTree>
    <p:extLst>
      <p:ext uri="{BB962C8B-B14F-4D97-AF65-F5344CB8AC3E}">
        <p14:creationId xmlns:p14="http://schemas.microsoft.com/office/powerpoint/2010/main" val="2506223007"/>
      </p:ext>
    </p:extLst>
  </p:cSld>
  <p:clrMapOvr>
    <a:masterClrMapping/>
  </p:clrMapOvr>
</p:sld>
</file>

<file path=ppt/theme/theme1.xml><?xml version="1.0" encoding="utf-8"?>
<a:theme xmlns:a="http://schemas.openxmlformats.org/drawingml/2006/main" name="EDF_powerpoint_template">
  <a:themeElements>
    <a:clrScheme name="EDF Colors v4">
      <a:dk1>
        <a:sysClr val="windowText" lastClr="000000"/>
      </a:dk1>
      <a:lt1>
        <a:sysClr val="window" lastClr="FFFFFF"/>
      </a:lt1>
      <a:dk2>
        <a:srgbClr val="00338D"/>
      </a:dk2>
      <a:lt2>
        <a:srgbClr val="999999"/>
      </a:lt2>
      <a:accent1>
        <a:srgbClr val="00338D"/>
      </a:accent1>
      <a:accent2>
        <a:srgbClr val="7BBBB2"/>
      </a:accent2>
      <a:accent3>
        <a:srgbClr val="00985F"/>
      </a:accent3>
      <a:accent4>
        <a:srgbClr val="009FDA"/>
      </a:accent4>
      <a:accent5>
        <a:srgbClr val="E00034"/>
      </a:accent5>
      <a:accent6>
        <a:srgbClr val="9C5FB5"/>
      </a:accent6>
      <a:hlink>
        <a:srgbClr val="00338D"/>
      </a:hlink>
      <a:folHlink>
        <a:srgbClr val="009FDA"/>
      </a:folHlink>
    </a:clrScheme>
    <a:fontScheme name="EDF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Photo slide">
  <a:themeElements>
    <a:clrScheme name="EDF Colors v4">
      <a:dk1>
        <a:sysClr val="windowText" lastClr="000000"/>
      </a:dk1>
      <a:lt1>
        <a:sysClr val="window" lastClr="FFFFFF"/>
      </a:lt1>
      <a:dk2>
        <a:srgbClr val="00338D"/>
      </a:dk2>
      <a:lt2>
        <a:srgbClr val="999999"/>
      </a:lt2>
      <a:accent1>
        <a:srgbClr val="00338D"/>
      </a:accent1>
      <a:accent2>
        <a:srgbClr val="7BBBB2"/>
      </a:accent2>
      <a:accent3>
        <a:srgbClr val="00985F"/>
      </a:accent3>
      <a:accent4>
        <a:srgbClr val="009FDA"/>
      </a:accent4>
      <a:accent5>
        <a:srgbClr val="E00034"/>
      </a:accent5>
      <a:accent6>
        <a:srgbClr val="9C5FB5"/>
      </a:accent6>
      <a:hlink>
        <a:srgbClr val="00338D"/>
      </a:hlink>
      <a:folHlink>
        <a:srgbClr val="009FDA"/>
      </a:folHlink>
    </a:clrScheme>
    <a:fontScheme name="EDF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Dark slide (use for pauses in presentation)">
  <a:themeElements>
    <a:clrScheme name="EDF Colors v4">
      <a:dk1>
        <a:sysClr val="windowText" lastClr="000000"/>
      </a:dk1>
      <a:lt1>
        <a:sysClr val="window" lastClr="FFFFFF"/>
      </a:lt1>
      <a:dk2>
        <a:srgbClr val="00338D"/>
      </a:dk2>
      <a:lt2>
        <a:srgbClr val="999999"/>
      </a:lt2>
      <a:accent1>
        <a:srgbClr val="00338D"/>
      </a:accent1>
      <a:accent2>
        <a:srgbClr val="7BBBB2"/>
      </a:accent2>
      <a:accent3>
        <a:srgbClr val="00985F"/>
      </a:accent3>
      <a:accent4>
        <a:srgbClr val="009FDA"/>
      </a:accent4>
      <a:accent5>
        <a:srgbClr val="E00034"/>
      </a:accent5>
      <a:accent6>
        <a:srgbClr val="9C5FB5"/>
      </a:accent6>
      <a:hlink>
        <a:srgbClr val="00338D"/>
      </a:hlink>
      <a:folHlink>
        <a:srgbClr val="009FDA"/>
      </a:folHlink>
    </a:clrScheme>
    <a:fontScheme name="EDF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end slide 1 EDAF">
  <a:themeElements>
    <a:clrScheme name="EDF Colors v4">
      <a:dk1>
        <a:sysClr val="windowText" lastClr="000000"/>
      </a:dk1>
      <a:lt1>
        <a:sysClr val="window" lastClr="FFFFFF"/>
      </a:lt1>
      <a:dk2>
        <a:srgbClr val="00338D"/>
      </a:dk2>
      <a:lt2>
        <a:srgbClr val="999999"/>
      </a:lt2>
      <a:accent1>
        <a:srgbClr val="00338D"/>
      </a:accent1>
      <a:accent2>
        <a:srgbClr val="7BBBB2"/>
      </a:accent2>
      <a:accent3>
        <a:srgbClr val="00985F"/>
      </a:accent3>
      <a:accent4>
        <a:srgbClr val="009FDA"/>
      </a:accent4>
      <a:accent5>
        <a:srgbClr val="E00034"/>
      </a:accent5>
      <a:accent6>
        <a:srgbClr val="9C5FB5"/>
      </a:accent6>
      <a:hlink>
        <a:srgbClr val="00338D"/>
      </a:hlink>
      <a:folHlink>
        <a:srgbClr val="009FDA"/>
      </a:folHlink>
    </a:clrScheme>
    <a:fontScheme name="EDF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le/end slide 1 EDAF PAC">
  <a:themeElements>
    <a:clrScheme name="EDF Colors v4">
      <a:dk1>
        <a:sysClr val="windowText" lastClr="000000"/>
      </a:dk1>
      <a:lt1>
        <a:sysClr val="window" lastClr="FFFFFF"/>
      </a:lt1>
      <a:dk2>
        <a:srgbClr val="00338D"/>
      </a:dk2>
      <a:lt2>
        <a:srgbClr val="999999"/>
      </a:lt2>
      <a:accent1>
        <a:srgbClr val="00338D"/>
      </a:accent1>
      <a:accent2>
        <a:srgbClr val="7BBBB2"/>
      </a:accent2>
      <a:accent3>
        <a:srgbClr val="00985F"/>
      </a:accent3>
      <a:accent4>
        <a:srgbClr val="009FDA"/>
      </a:accent4>
      <a:accent5>
        <a:srgbClr val="E00034"/>
      </a:accent5>
      <a:accent6>
        <a:srgbClr val="9C5FB5"/>
      </a:accent6>
      <a:hlink>
        <a:srgbClr val="00338D"/>
      </a:hlink>
      <a:folHlink>
        <a:srgbClr val="009FDA"/>
      </a:folHlink>
    </a:clrScheme>
    <a:fontScheme name="EDF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ection divider 1">
  <a:themeElements>
    <a:clrScheme name="EDF Colors v4">
      <a:dk1>
        <a:sysClr val="windowText" lastClr="000000"/>
      </a:dk1>
      <a:lt1>
        <a:sysClr val="window" lastClr="FFFFFF"/>
      </a:lt1>
      <a:dk2>
        <a:srgbClr val="00338D"/>
      </a:dk2>
      <a:lt2>
        <a:srgbClr val="999999"/>
      </a:lt2>
      <a:accent1>
        <a:srgbClr val="00338D"/>
      </a:accent1>
      <a:accent2>
        <a:srgbClr val="7BBBB2"/>
      </a:accent2>
      <a:accent3>
        <a:srgbClr val="00985F"/>
      </a:accent3>
      <a:accent4>
        <a:srgbClr val="009FDA"/>
      </a:accent4>
      <a:accent5>
        <a:srgbClr val="E00034"/>
      </a:accent5>
      <a:accent6>
        <a:srgbClr val="9C5FB5"/>
      </a:accent6>
      <a:hlink>
        <a:srgbClr val="00338D"/>
      </a:hlink>
      <a:folHlink>
        <a:srgbClr val="009FDA"/>
      </a:folHlink>
    </a:clrScheme>
    <a:fontScheme name="EDF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ection divider 2">
  <a:themeElements>
    <a:clrScheme name="EDF Colors v4">
      <a:dk1>
        <a:sysClr val="windowText" lastClr="000000"/>
      </a:dk1>
      <a:lt1>
        <a:sysClr val="window" lastClr="FFFFFF"/>
      </a:lt1>
      <a:dk2>
        <a:srgbClr val="00338D"/>
      </a:dk2>
      <a:lt2>
        <a:srgbClr val="999999"/>
      </a:lt2>
      <a:accent1>
        <a:srgbClr val="00338D"/>
      </a:accent1>
      <a:accent2>
        <a:srgbClr val="7BBBB2"/>
      </a:accent2>
      <a:accent3>
        <a:srgbClr val="00985F"/>
      </a:accent3>
      <a:accent4>
        <a:srgbClr val="009FDA"/>
      </a:accent4>
      <a:accent5>
        <a:srgbClr val="E00034"/>
      </a:accent5>
      <a:accent6>
        <a:srgbClr val="9C5FB5"/>
      </a:accent6>
      <a:hlink>
        <a:srgbClr val="00338D"/>
      </a:hlink>
      <a:folHlink>
        <a:srgbClr val="009FDA"/>
      </a:folHlink>
    </a:clrScheme>
    <a:fontScheme name="EDF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ontent slides">
  <a:themeElements>
    <a:clrScheme name="EDF Colors v4">
      <a:dk1>
        <a:sysClr val="windowText" lastClr="000000"/>
      </a:dk1>
      <a:lt1>
        <a:sysClr val="window" lastClr="FFFFFF"/>
      </a:lt1>
      <a:dk2>
        <a:srgbClr val="00338D"/>
      </a:dk2>
      <a:lt2>
        <a:srgbClr val="999999"/>
      </a:lt2>
      <a:accent1>
        <a:srgbClr val="00338D"/>
      </a:accent1>
      <a:accent2>
        <a:srgbClr val="7BBBB2"/>
      </a:accent2>
      <a:accent3>
        <a:srgbClr val="00985F"/>
      </a:accent3>
      <a:accent4>
        <a:srgbClr val="009FDA"/>
      </a:accent4>
      <a:accent5>
        <a:srgbClr val="E00034"/>
      </a:accent5>
      <a:accent6>
        <a:srgbClr val="9C5FB5"/>
      </a:accent6>
      <a:hlink>
        <a:srgbClr val="00338D"/>
      </a:hlink>
      <a:folHlink>
        <a:srgbClr val="009FDA"/>
      </a:folHlink>
    </a:clrScheme>
    <a:fontScheme name="EDF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End slide 2">
  <a:themeElements>
    <a:clrScheme name="EDF Colors v4">
      <a:dk1>
        <a:sysClr val="windowText" lastClr="000000"/>
      </a:dk1>
      <a:lt1>
        <a:sysClr val="window" lastClr="FFFFFF"/>
      </a:lt1>
      <a:dk2>
        <a:srgbClr val="00338D"/>
      </a:dk2>
      <a:lt2>
        <a:srgbClr val="999999"/>
      </a:lt2>
      <a:accent1>
        <a:srgbClr val="00338D"/>
      </a:accent1>
      <a:accent2>
        <a:srgbClr val="7BBBB2"/>
      </a:accent2>
      <a:accent3>
        <a:srgbClr val="00985F"/>
      </a:accent3>
      <a:accent4>
        <a:srgbClr val="009FDA"/>
      </a:accent4>
      <a:accent5>
        <a:srgbClr val="E00034"/>
      </a:accent5>
      <a:accent6>
        <a:srgbClr val="9C5FB5"/>
      </a:accent6>
      <a:hlink>
        <a:srgbClr val="00338D"/>
      </a:hlink>
      <a:folHlink>
        <a:srgbClr val="009FD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End slide 2 EDAF">
  <a:themeElements>
    <a:clrScheme name="EDF Colors v4">
      <a:dk1>
        <a:sysClr val="windowText" lastClr="000000"/>
      </a:dk1>
      <a:lt1>
        <a:sysClr val="window" lastClr="FFFFFF"/>
      </a:lt1>
      <a:dk2>
        <a:srgbClr val="00338D"/>
      </a:dk2>
      <a:lt2>
        <a:srgbClr val="999999"/>
      </a:lt2>
      <a:accent1>
        <a:srgbClr val="00338D"/>
      </a:accent1>
      <a:accent2>
        <a:srgbClr val="7BBBB2"/>
      </a:accent2>
      <a:accent3>
        <a:srgbClr val="00985F"/>
      </a:accent3>
      <a:accent4>
        <a:srgbClr val="009FDA"/>
      </a:accent4>
      <a:accent5>
        <a:srgbClr val="E00034"/>
      </a:accent5>
      <a:accent6>
        <a:srgbClr val="9C5FB5"/>
      </a:accent6>
      <a:hlink>
        <a:srgbClr val="00338D"/>
      </a:hlink>
      <a:folHlink>
        <a:srgbClr val="009FD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End slide 2 EDAF PAC">
  <a:themeElements>
    <a:clrScheme name="EDF Colors v4">
      <a:dk1>
        <a:sysClr val="windowText" lastClr="000000"/>
      </a:dk1>
      <a:lt1>
        <a:sysClr val="window" lastClr="FFFFFF"/>
      </a:lt1>
      <a:dk2>
        <a:srgbClr val="00338D"/>
      </a:dk2>
      <a:lt2>
        <a:srgbClr val="999999"/>
      </a:lt2>
      <a:accent1>
        <a:srgbClr val="00338D"/>
      </a:accent1>
      <a:accent2>
        <a:srgbClr val="7BBBB2"/>
      </a:accent2>
      <a:accent3>
        <a:srgbClr val="00985F"/>
      </a:accent3>
      <a:accent4>
        <a:srgbClr val="009FDA"/>
      </a:accent4>
      <a:accent5>
        <a:srgbClr val="E00034"/>
      </a:accent5>
      <a:accent6>
        <a:srgbClr val="9C5FB5"/>
      </a:accent6>
      <a:hlink>
        <a:srgbClr val="00338D"/>
      </a:hlink>
      <a:folHlink>
        <a:srgbClr val="009FD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33674BEE56124AAD970D40F8FDF221" ma:contentTypeVersion="11" ma:contentTypeDescription="Create a new document." ma:contentTypeScope="" ma:versionID="ebcb8d948eae11d6bc209294f6d5fcd6">
  <xsd:schema xmlns:xsd="http://www.w3.org/2001/XMLSchema" xmlns:xs="http://www.w3.org/2001/XMLSchema" xmlns:p="http://schemas.microsoft.com/office/2006/metadata/properties" xmlns:ns2="b4015ea8-92c2-4515-89dc-d0cebe6a6e7e" targetNamespace="http://schemas.microsoft.com/office/2006/metadata/properties" ma:root="true" ma:fieldsID="7967772d9888afd00a7637a4fb2287da" ns2:_="">
    <xsd:import namespace="b4015ea8-92c2-4515-89dc-d0cebe6a6e7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015ea8-92c2-4515-89dc-d0cebe6a6e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008405A-3D76-49D9-AED0-A5728BF769E7}"/>
</file>

<file path=customXml/itemProps2.xml><?xml version="1.0" encoding="utf-8"?>
<ds:datastoreItem xmlns:ds="http://schemas.openxmlformats.org/officeDocument/2006/customXml" ds:itemID="{D0F68A3C-C221-4906-8124-6A6680C983F1}"/>
</file>

<file path=customXml/itemProps3.xml><?xml version="1.0" encoding="utf-8"?>
<ds:datastoreItem xmlns:ds="http://schemas.openxmlformats.org/officeDocument/2006/customXml" ds:itemID="{FC4E2447-72D9-41F9-B97D-B954C5FB41BC}"/>
</file>

<file path=docProps/app.xml><?xml version="1.0" encoding="utf-8"?>
<Properties xmlns="http://schemas.openxmlformats.org/officeDocument/2006/extended-properties" xmlns:vt="http://schemas.openxmlformats.org/officeDocument/2006/docPropsVTypes">
  <Template>blank</Template>
  <TotalTime>622</TotalTime>
  <Words>827</Words>
  <Application>Microsoft Office PowerPoint</Application>
  <PresentationFormat>On-screen Show (4:3)</PresentationFormat>
  <Paragraphs>81</Paragraphs>
  <Slides>12</Slides>
  <Notes>8</Notes>
  <HiddenSlides>0</HiddenSlides>
  <MMClips>0</MMClips>
  <ScaleCrop>false</ScaleCrop>
  <HeadingPairs>
    <vt:vector size="6" baseType="variant">
      <vt:variant>
        <vt:lpstr>Fonts Used</vt:lpstr>
      </vt:variant>
      <vt:variant>
        <vt:i4>8</vt:i4>
      </vt:variant>
      <vt:variant>
        <vt:lpstr>Theme</vt:lpstr>
      </vt:variant>
      <vt:variant>
        <vt:i4>11</vt:i4>
      </vt:variant>
      <vt:variant>
        <vt:lpstr>Slide Titles</vt:lpstr>
      </vt:variant>
      <vt:variant>
        <vt:i4>12</vt:i4>
      </vt:variant>
    </vt:vector>
  </HeadingPairs>
  <TitlesOfParts>
    <vt:vector size="31" baseType="lpstr">
      <vt:lpstr>Arial</vt:lpstr>
      <vt:lpstr>Arial Black</vt:lpstr>
      <vt:lpstr>Calibri</vt:lpstr>
      <vt:lpstr>Calibri Light</vt:lpstr>
      <vt:lpstr>Cambria</vt:lpstr>
      <vt:lpstr>Open Sans</vt:lpstr>
      <vt:lpstr>Source Sans Pro</vt:lpstr>
      <vt:lpstr>Wingdings</vt:lpstr>
      <vt:lpstr>EDF_powerpoint_template</vt:lpstr>
      <vt:lpstr>Title/end slide 1 EDAF</vt:lpstr>
      <vt:lpstr>Title/end slide 1 EDAF PAC</vt:lpstr>
      <vt:lpstr>Section divider 1</vt:lpstr>
      <vt:lpstr>Section divider 2</vt:lpstr>
      <vt:lpstr>Content slides</vt:lpstr>
      <vt:lpstr>End slide 2</vt:lpstr>
      <vt:lpstr>End slide 2 EDAF</vt:lpstr>
      <vt:lpstr>End slide 2 EDAF PAC</vt:lpstr>
      <vt:lpstr>Photo slide</vt:lpstr>
      <vt:lpstr>Dark slide (use for pauses in presentation)</vt:lpstr>
      <vt:lpstr>Green Jobs Training Program</vt:lpstr>
      <vt:lpstr>Develop a job training program that will prepare residents in Houston’s underserved neighborhoods for innovative jobs that will contribute to the overall resiliency of their communities.  As new opportunities for green jobs emerge in Houston, we strive to prepare the workforce to meet the technological needs of the future, which will benefit employers, residents of underrepresented communities, and the communities themselves.   </vt:lpstr>
      <vt:lpstr>What is a Green Job?</vt:lpstr>
      <vt:lpstr>Green skills &amp; jobs</vt:lpstr>
      <vt:lpstr>  </vt:lpstr>
      <vt:lpstr>Pilot Program</vt:lpstr>
      <vt:lpstr>Pilot Program</vt:lpstr>
      <vt:lpstr>Pilot Program Outcomes</vt:lpstr>
      <vt:lpstr>Step 1: Employer Survey</vt:lpstr>
      <vt:lpstr>Employment Partners</vt:lpstr>
      <vt:lpstr>Provide employment opportunities for disadvantaged Houston residents.  Create a pipeline of skilled workers for Houston employers.  Increase entrepreneurship.  </vt:lpstr>
      <vt:lpstr>PowerPoint Presentation</vt:lpstr>
    </vt:vector>
  </TitlesOfParts>
  <Company>Environmental Defense Fund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Jobs Training Program</dc:title>
  <dc:creator>Shannon Thomas</dc:creator>
  <cp:lastModifiedBy>Shannon Thomas</cp:lastModifiedBy>
  <cp:revision>3</cp:revision>
  <cp:lastPrinted>2022-05-10T13:13:09Z</cp:lastPrinted>
  <dcterms:created xsi:type="dcterms:W3CDTF">2022-05-10T01:12:35Z</dcterms:created>
  <dcterms:modified xsi:type="dcterms:W3CDTF">2022-05-10T13:44:08Z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0x0101002333674BEE56124AAD970D40F8FDF221</vt:lpwstr>
  </property>
</Properties>
</file>